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393" r:id="rId2"/>
    <p:sldId id="394" r:id="rId3"/>
    <p:sldId id="437" r:id="rId4"/>
    <p:sldId id="450" r:id="rId5"/>
    <p:sldId id="440" r:id="rId6"/>
    <p:sldId id="441" r:id="rId7"/>
    <p:sldId id="460" r:id="rId8"/>
    <p:sldId id="454" r:id="rId9"/>
    <p:sldId id="436" r:id="rId10"/>
    <p:sldId id="429" r:id="rId11"/>
    <p:sldId id="430" r:id="rId12"/>
    <p:sldId id="431" r:id="rId13"/>
    <p:sldId id="457" r:id="rId14"/>
    <p:sldId id="455" r:id="rId15"/>
    <p:sldId id="433" r:id="rId16"/>
    <p:sldId id="456" r:id="rId17"/>
    <p:sldId id="458" r:id="rId18"/>
    <p:sldId id="45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449CBDD-D23C-4659-8D73-0F307F2614F3}">
          <p14:sldIdLst>
            <p14:sldId id="393"/>
            <p14:sldId id="394"/>
            <p14:sldId id="437"/>
            <p14:sldId id="450"/>
            <p14:sldId id="440"/>
            <p14:sldId id="441"/>
            <p14:sldId id="460"/>
            <p14:sldId id="454"/>
            <p14:sldId id="436"/>
            <p14:sldId id="429"/>
            <p14:sldId id="430"/>
            <p14:sldId id="431"/>
            <p14:sldId id="457"/>
            <p14:sldId id="455"/>
            <p14:sldId id="433"/>
            <p14:sldId id="456"/>
            <p14:sldId id="458"/>
            <p14:sldId id="4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F61"/>
    <a:srgbClr val="FF0066"/>
    <a:srgbClr val="167BF3"/>
    <a:srgbClr val="0000FF"/>
    <a:srgbClr val="FFFFFF"/>
    <a:srgbClr val="032E45"/>
    <a:srgbClr val="0033CC"/>
    <a:srgbClr val="5C22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98" autoAdjust="0"/>
    <p:restoredTop sz="85448" autoAdjust="0"/>
  </p:normalViewPr>
  <p:slideViewPr>
    <p:cSldViewPr snapToGrid="0">
      <p:cViewPr varScale="1">
        <p:scale>
          <a:sx n="62" d="100"/>
          <a:sy n="62" d="100"/>
        </p:scale>
        <p:origin x="246"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D3CA73-5E69-4112-BF42-7EE4F2AF2E94}" type="doc">
      <dgm:prSet loTypeId="urn:microsoft.com/office/officeart/2005/8/layout/matrix3" loCatId="matrix" qsTypeId="urn:microsoft.com/office/officeart/2005/8/quickstyle/3d4" qsCatId="3D" csTypeId="urn:microsoft.com/office/officeart/2005/8/colors/accent1_2" csCatId="accent1" phldr="1"/>
      <dgm:spPr/>
      <dgm:t>
        <a:bodyPr/>
        <a:lstStyle/>
        <a:p>
          <a:endParaRPr lang="en-US"/>
        </a:p>
      </dgm:t>
    </dgm:pt>
    <dgm:pt modelId="{F1CB0AF5-7F8B-4339-A6F2-965010397D8D}">
      <dgm:prSet phldrT="[Text]"/>
      <dgm:spPr/>
      <dgm:t>
        <a:bodyPr/>
        <a:lstStyle/>
        <a:p>
          <a:r>
            <a:rPr lang="vi-VN" altLang="en-US" b="1">
              <a:latin typeface="Tahoma" panose="020B0604030504040204" pitchFamily="34" charset="0"/>
              <a:ea typeface="Tahoma" panose="020B0604030504040204" pitchFamily="34" charset="0"/>
              <a:cs typeface="Tahoma" panose="020B0604030504040204" pitchFamily="34" charset="0"/>
            </a:rPr>
            <a:t>tiết kiệm thời gian, chi phí </a:t>
          </a:r>
          <a:r>
            <a:rPr lang="en-US" altLang="en-US" b="1">
              <a:latin typeface="Tahoma" panose="020B0604030504040204" pitchFamily="34" charset="0"/>
              <a:ea typeface="Tahoma" panose="020B0604030504040204" pitchFamily="34" charset="0"/>
              <a:cs typeface="Tahoma" panose="020B0604030504040204" pitchFamily="34" charset="0"/>
            </a:rPr>
            <a:t>đi lại</a:t>
          </a:r>
          <a:endParaRPr lang="en-US">
            <a:latin typeface="Tahoma" panose="020B0604030504040204" pitchFamily="34" charset="0"/>
            <a:ea typeface="Tahoma" panose="020B0604030504040204" pitchFamily="34" charset="0"/>
            <a:cs typeface="Tahoma" panose="020B0604030504040204" pitchFamily="34" charset="0"/>
          </a:endParaRPr>
        </a:p>
      </dgm:t>
    </dgm:pt>
    <dgm:pt modelId="{F153DFBA-B53B-4E7A-8C03-EC59541A7680}" type="parTrans" cxnId="{FC466309-837E-44F9-950F-DADEBF9ED131}">
      <dgm:prSet/>
      <dgm:spPr/>
      <dgm:t>
        <a:bodyPr/>
        <a:lstStyle/>
        <a:p>
          <a:endParaRPr lang="en-US"/>
        </a:p>
      </dgm:t>
    </dgm:pt>
    <dgm:pt modelId="{7E8BB036-0D40-4177-B865-68BCDF03C163}" type="sibTrans" cxnId="{FC466309-837E-44F9-950F-DADEBF9ED131}">
      <dgm:prSet/>
      <dgm:spPr/>
      <dgm:t>
        <a:bodyPr/>
        <a:lstStyle/>
        <a:p>
          <a:endParaRPr lang="en-US"/>
        </a:p>
      </dgm:t>
    </dgm:pt>
    <dgm:pt modelId="{D788D3A9-F00D-4CAF-A294-BB977C1B7532}">
      <dgm:prSet phldrT="[Text]"/>
      <dgm:spPr/>
      <dgm:t>
        <a:bodyPr/>
        <a:lstStyle/>
        <a:p>
          <a:r>
            <a:rPr lang="en-US" b="1">
              <a:latin typeface="Tahoma" panose="020B0604030504040204" pitchFamily="34" charset="0"/>
              <a:ea typeface="Tahoma" panose="020B0604030504040204" pitchFamily="34" charset="0"/>
              <a:cs typeface="Tahoma" panose="020B0604030504040204" pitchFamily="34" charset="0"/>
            </a:rPr>
            <a:t>Ví giấy tờ điện tử</a:t>
          </a:r>
        </a:p>
      </dgm:t>
    </dgm:pt>
    <dgm:pt modelId="{858CAB03-0294-4310-B199-70FA6DD1AAF8}" type="parTrans" cxnId="{9B132E51-8714-402A-9376-5A1F718434BD}">
      <dgm:prSet/>
      <dgm:spPr/>
      <dgm:t>
        <a:bodyPr/>
        <a:lstStyle/>
        <a:p>
          <a:endParaRPr lang="en-US"/>
        </a:p>
      </dgm:t>
    </dgm:pt>
    <dgm:pt modelId="{3E08C45C-263F-4302-8036-34036EC20049}" type="sibTrans" cxnId="{9B132E51-8714-402A-9376-5A1F718434BD}">
      <dgm:prSet/>
      <dgm:spPr/>
      <dgm:t>
        <a:bodyPr/>
        <a:lstStyle/>
        <a:p>
          <a:endParaRPr lang="en-US"/>
        </a:p>
      </dgm:t>
    </dgm:pt>
    <dgm:pt modelId="{2122149D-B4BE-49EE-9B23-A4EDB5953D5D}">
      <dgm:prSet phldrT="[Text]"/>
      <dgm:spPr/>
      <dgm:t>
        <a:bodyPr/>
        <a:lstStyle/>
        <a:p>
          <a:r>
            <a:rPr lang="vi-VN" altLang="en-US" b="1">
              <a:latin typeface="Tahoma" panose="020B0604030504040204" pitchFamily="34" charset="0"/>
              <a:ea typeface="Tahoma" panose="020B0604030504040204" pitchFamily="34" charset="0"/>
              <a:cs typeface="Tahoma" panose="020B0604030504040204" pitchFamily="34" charset="0"/>
            </a:rPr>
            <a:t>thực hiện giao dịch tài chính</a:t>
          </a:r>
          <a:r>
            <a:rPr lang="en-US" altLang="en-US" b="1">
              <a:latin typeface="Tahoma" panose="020B0604030504040204" pitchFamily="34" charset="0"/>
              <a:ea typeface="Tahoma" panose="020B0604030504040204" pitchFamily="34" charset="0"/>
              <a:cs typeface="Tahoma" panose="020B0604030504040204" pitchFamily="34" charset="0"/>
            </a:rPr>
            <a:t> (</a:t>
          </a:r>
          <a:r>
            <a:rPr lang="vi-VN" altLang="en-US" b="1">
              <a:latin typeface="Tahoma" panose="020B0604030504040204" pitchFamily="34" charset="0"/>
              <a:ea typeface="Tahoma" panose="020B0604030504040204" pitchFamily="34" charset="0"/>
              <a:cs typeface="Tahoma" panose="020B0604030504040204" pitchFamily="34" charset="0"/>
            </a:rPr>
            <a:t>thanh toán hóa đơn điện</a:t>
          </a:r>
          <a:r>
            <a:rPr lang="en-US" altLang="en-US" b="1">
              <a:latin typeface="Tahoma" panose="020B0604030504040204" pitchFamily="34" charset="0"/>
              <a:ea typeface="Tahoma" panose="020B0604030504040204" pitchFamily="34" charset="0"/>
              <a:cs typeface="Tahoma" panose="020B0604030504040204" pitchFamily="34" charset="0"/>
            </a:rPr>
            <a:t> </a:t>
          </a:r>
          <a:r>
            <a:rPr lang="vi-VN" altLang="en-US" b="1">
              <a:latin typeface="Tahoma" panose="020B0604030504040204" pitchFamily="34" charset="0"/>
              <a:ea typeface="Tahoma" panose="020B0604030504040204" pitchFamily="34" charset="0"/>
              <a:cs typeface="Tahoma" panose="020B0604030504040204" pitchFamily="34" charset="0"/>
            </a:rPr>
            <a:t>nước, đóng </a:t>
          </a:r>
          <a:r>
            <a:rPr lang="en-US" altLang="en-US" b="1">
              <a:latin typeface="Tahoma" panose="020B0604030504040204" pitchFamily="34" charset="0"/>
              <a:ea typeface="Tahoma" panose="020B0604030504040204" pitchFamily="34" charset="0"/>
              <a:cs typeface="Tahoma" panose="020B0604030504040204" pitchFamily="34" charset="0"/>
            </a:rPr>
            <a:t>BHXH, BHYT</a:t>
          </a:r>
          <a:r>
            <a:rPr lang="vi-VN" altLang="en-US" b="1">
              <a:latin typeface="Tahoma" panose="020B0604030504040204" pitchFamily="34" charset="0"/>
              <a:ea typeface="Tahoma" panose="020B0604030504040204" pitchFamily="34" charset="0"/>
              <a:cs typeface="Tahoma" panose="020B0604030504040204" pitchFamily="34" charset="0"/>
            </a:rPr>
            <a:t>, chuyển tiền...</a:t>
          </a:r>
          <a:r>
            <a:rPr lang="en-US" altLang="en-US" b="1">
              <a:latin typeface="Tahoma" panose="020B0604030504040204" pitchFamily="34" charset="0"/>
              <a:ea typeface="Tahoma" panose="020B0604030504040204" pitchFamily="34" charset="0"/>
              <a:cs typeface="Tahoma" panose="020B0604030504040204" pitchFamily="34" charset="0"/>
            </a:rPr>
            <a:t>)</a:t>
          </a:r>
          <a:endParaRPr lang="en-US">
            <a:latin typeface="Tahoma" panose="020B0604030504040204" pitchFamily="34" charset="0"/>
            <a:ea typeface="Tahoma" panose="020B0604030504040204" pitchFamily="34" charset="0"/>
            <a:cs typeface="Tahoma" panose="020B0604030504040204" pitchFamily="34" charset="0"/>
          </a:endParaRPr>
        </a:p>
      </dgm:t>
    </dgm:pt>
    <dgm:pt modelId="{F9024638-FCAC-4E2F-9FB4-78842BC34816}" type="parTrans" cxnId="{97B6BF0C-CB76-4AD7-99AC-05A8BC444A76}">
      <dgm:prSet/>
      <dgm:spPr/>
      <dgm:t>
        <a:bodyPr/>
        <a:lstStyle/>
        <a:p>
          <a:endParaRPr lang="en-US"/>
        </a:p>
      </dgm:t>
    </dgm:pt>
    <dgm:pt modelId="{FA5E7C9C-2390-4A39-B9E4-58A41F114EBE}" type="sibTrans" cxnId="{97B6BF0C-CB76-4AD7-99AC-05A8BC444A76}">
      <dgm:prSet/>
      <dgm:spPr/>
      <dgm:t>
        <a:bodyPr/>
        <a:lstStyle/>
        <a:p>
          <a:endParaRPr lang="en-US"/>
        </a:p>
      </dgm:t>
    </dgm:pt>
    <dgm:pt modelId="{F24E5ACA-5690-4BAF-99E8-94E65454DADF}">
      <dgm:prSet phldrT="[Text]"/>
      <dgm:spPr/>
      <dgm:t>
        <a:bodyPr/>
        <a:lstStyle/>
        <a:p>
          <a:r>
            <a:rPr lang="vi-VN" altLang="en-US" b="1">
              <a:ea typeface="Tahoma" panose="020B0604030504040204" pitchFamily="34" charset="0"/>
              <a:cs typeface="Tahoma" panose="020B0604030504040204" pitchFamily="34" charset="0"/>
            </a:rPr>
            <a:t>đảm bảo an toàn thông tin, bảo mật dữ liệu, tránh giả mạo</a:t>
          </a:r>
          <a:endParaRPr lang="en-US"/>
        </a:p>
      </dgm:t>
    </dgm:pt>
    <dgm:pt modelId="{4A8EC24A-69AD-43CD-AAB3-37439B71A653}" type="parTrans" cxnId="{B73F98C0-E027-47E5-97F3-915DEB0410D7}">
      <dgm:prSet/>
      <dgm:spPr/>
      <dgm:t>
        <a:bodyPr/>
        <a:lstStyle/>
        <a:p>
          <a:endParaRPr lang="en-US"/>
        </a:p>
      </dgm:t>
    </dgm:pt>
    <dgm:pt modelId="{7A3A502F-BD71-454F-92A4-9B1829E8595B}" type="sibTrans" cxnId="{B73F98C0-E027-47E5-97F3-915DEB0410D7}">
      <dgm:prSet/>
      <dgm:spPr/>
      <dgm:t>
        <a:bodyPr/>
        <a:lstStyle/>
        <a:p>
          <a:endParaRPr lang="en-US"/>
        </a:p>
      </dgm:t>
    </dgm:pt>
    <dgm:pt modelId="{BEFF6091-BB49-4624-B54B-E10D8E198CEF}" type="pres">
      <dgm:prSet presAssocID="{F8D3CA73-5E69-4112-BF42-7EE4F2AF2E94}" presName="matrix" presStyleCnt="0">
        <dgm:presLayoutVars>
          <dgm:chMax val="1"/>
          <dgm:dir/>
          <dgm:resizeHandles val="exact"/>
        </dgm:presLayoutVars>
      </dgm:prSet>
      <dgm:spPr/>
      <dgm:t>
        <a:bodyPr/>
        <a:lstStyle/>
        <a:p>
          <a:endParaRPr lang="en-US"/>
        </a:p>
      </dgm:t>
    </dgm:pt>
    <dgm:pt modelId="{B31739D1-C656-4F03-AEBE-2D1932DDEB5C}" type="pres">
      <dgm:prSet presAssocID="{F8D3CA73-5E69-4112-BF42-7EE4F2AF2E94}" presName="diamond" presStyleLbl="bgShp" presStyleIdx="0" presStyleCnt="1"/>
      <dgm:spPr/>
    </dgm:pt>
    <dgm:pt modelId="{2D3F60CF-8AA0-453D-ACA5-C2959468DD6B}" type="pres">
      <dgm:prSet presAssocID="{F8D3CA73-5E69-4112-BF42-7EE4F2AF2E94}" presName="quad1" presStyleLbl="node1" presStyleIdx="0" presStyleCnt="4">
        <dgm:presLayoutVars>
          <dgm:chMax val="0"/>
          <dgm:chPref val="0"/>
          <dgm:bulletEnabled val="1"/>
        </dgm:presLayoutVars>
      </dgm:prSet>
      <dgm:spPr/>
      <dgm:t>
        <a:bodyPr/>
        <a:lstStyle/>
        <a:p>
          <a:endParaRPr lang="en-US"/>
        </a:p>
      </dgm:t>
    </dgm:pt>
    <dgm:pt modelId="{EF91E18C-C35B-4948-913E-E7EFE57D3973}" type="pres">
      <dgm:prSet presAssocID="{F8D3CA73-5E69-4112-BF42-7EE4F2AF2E94}" presName="quad2" presStyleLbl="node1" presStyleIdx="1" presStyleCnt="4">
        <dgm:presLayoutVars>
          <dgm:chMax val="0"/>
          <dgm:chPref val="0"/>
          <dgm:bulletEnabled val="1"/>
        </dgm:presLayoutVars>
      </dgm:prSet>
      <dgm:spPr/>
      <dgm:t>
        <a:bodyPr/>
        <a:lstStyle/>
        <a:p>
          <a:endParaRPr lang="en-US"/>
        </a:p>
      </dgm:t>
    </dgm:pt>
    <dgm:pt modelId="{E7106E3C-8D4F-4345-95E2-95697CA44B63}" type="pres">
      <dgm:prSet presAssocID="{F8D3CA73-5E69-4112-BF42-7EE4F2AF2E94}" presName="quad3" presStyleLbl="node1" presStyleIdx="2" presStyleCnt="4">
        <dgm:presLayoutVars>
          <dgm:chMax val="0"/>
          <dgm:chPref val="0"/>
          <dgm:bulletEnabled val="1"/>
        </dgm:presLayoutVars>
      </dgm:prSet>
      <dgm:spPr/>
      <dgm:t>
        <a:bodyPr/>
        <a:lstStyle/>
        <a:p>
          <a:endParaRPr lang="en-US"/>
        </a:p>
      </dgm:t>
    </dgm:pt>
    <dgm:pt modelId="{483A53EE-4B58-4AA4-86BB-B3FAE6623E00}" type="pres">
      <dgm:prSet presAssocID="{F8D3CA73-5E69-4112-BF42-7EE4F2AF2E94}" presName="quad4" presStyleLbl="node1" presStyleIdx="3" presStyleCnt="4">
        <dgm:presLayoutVars>
          <dgm:chMax val="0"/>
          <dgm:chPref val="0"/>
          <dgm:bulletEnabled val="1"/>
        </dgm:presLayoutVars>
      </dgm:prSet>
      <dgm:spPr/>
      <dgm:t>
        <a:bodyPr/>
        <a:lstStyle/>
        <a:p>
          <a:endParaRPr lang="en-US"/>
        </a:p>
      </dgm:t>
    </dgm:pt>
  </dgm:ptLst>
  <dgm:cxnLst>
    <dgm:cxn modelId="{9B132E51-8714-402A-9376-5A1F718434BD}" srcId="{F8D3CA73-5E69-4112-BF42-7EE4F2AF2E94}" destId="{D788D3A9-F00D-4CAF-A294-BB977C1B7532}" srcOrd="1" destOrd="0" parTransId="{858CAB03-0294-4310-B199-70FA6DD1AAF8}" sibTransId="{3E08C45C-263F-4302-8036-34036EC20049}"/>
    <dgm:cxn modelId="{AD74F14A-66B1-440D-AE58-A2964A634841}" type="presOf" srcId="{2122149D-B4BE-49EE-9B23-A4EDB5953D5D}" destId="{E7106E3C-8D4F-4345-95E2-95697CA44B63}" srcOrd="0" destOrd="0" presId="urn:microsoft.com/office/officeart/2005/8/layout/matrix3"/>
    <dgm:cxn modelId="{FC466309-837E-44F9-950F-DADEBF9ED131}" srcId="{F8D3CA73-5E69-4112-BF42-7EE4F2AF2E94}" destId="{F1CB0AF5-7F8B-4339-A6F2-965010397D8D}" srcOrd="0" destOrd="0" parTransId="{F153DFBA-B53B-4E7A-8C03-EC59541A7680}" sibTransId="{7E8BB036-0D40-4177-B865-68BCDF03C163}"/>
    <dgm:cxn modelId="{0BDB221A-FCFB-4591-894A-83007925C45C}" type="presOf" srcId="{F24E5ACA-5690-4BAF-99E8-94E65454DADF}" destId="{483A53EE-4B58-4AA4-86BB-B3FAE6623E00}" srcOrd="0" destOrd="0" presId="urn:microsoft.com/office/officeart/2005/8/layout/matrix3"/>
    <dgm:cxn modelId="{97B6BF0C-CB76-4AD7-99AC-05A8BC444A76}" srcId="{F8D3CA73-5E69-4112-BF42-7EE4F2AF2E94}" destId="{2122149D-B4BE-49EE-9B23-A4EDB5953D5D}" srcOrd="2" destOrd="0" parTransId="{F9024638-FCAC-4E2F-9FB4-78842BC34816}" sibTransId="{FA5E7C9C-2390-4A39-B9E4-58A41F114EBE}"/>
    <dgm:cxn modelId="{A48A8031-7DC3-49FA-9919-2BF03BE50C73}" type="presOf" srcId="{F8D3CA73-5E69-4112-BF42-7EE4F2AF2E94}" destId="{BEFF6091-BB49-4624-B54B-E10D8E198CEF}" srcOrd="0" destOrd="0" presId="urn:microsoft.com/office/officeart/2005/8/layout/matrix3"/>
    <dgm:cxn modelId="{7A95B996-05BA-4575-8BA6-C430275AE497}" type="presOf" srcId="{F1CB0AF5-7F8B-4339-A6F2-965010397D8D}" destId="{2D3F60CF-8AA0-453D-ACA5-C2959468DD6B}" srcOrd="0" destOrd="0" presId="urn:microsoft.com/office/officeart/2005/8/layout/matrix3"/>
    <dgm:cxn modelId="{18709EE9-DDB1-40F8-8D63-D4681F6A19CD}" type="presOf" srcId="{D788D3A9-F00D-4CAF-A294-BB977C1B7532}" destId="{EF91E18C-C35B-4948-913E-E7EFE57D3973}" srcOrd="0" destOrd="0" presId="urn:microsoft.com/office/officeart/2005/8/layout/matrix3"/>
    <dgm:cxn modelId="{B73F98C0-E027-47E5-97F3-915DEB0410D7}" srcId="{F8D3CA73-5E69-4112-BF42-7EE4F2AF2E94}" destId="{F24E5ACA-5690-4BAF-99E8-94E65454DADF}" srcOrd="3" destOrd="0" parTransId="{4A8EC24A-69AD-43CD-AAB3-37439B71A653}" sibTransId="{7A3A502F-BD71-454F-92A4-9B1829E8595B}"/>
    <dgm:cxn modelId="{ED0D9FF9-AFEF-40BD-ADF4-CDBC61D6B292}" type="presParOf" srcId="{BEFF6091-BB49-4624-B54B-E10D8E198CEF}" destId="{B31739D1-C656-4F03-AEBE-2D1932DDEB5C}" srcOrd="0" destOrd="0" presId="urn:microsoft.com/office/officeart/2005/8/layout/matrix3"/>
    <dgm:cxn modelId="{A25162BD-DB50-457E-A93A-913BCA53A87B}" type="presParOf" srcId="{BEFF6091-BB49-4624-B54B-E10D8E198CEF}" destId="{2D3F60CF-8AA0-453D-ACA5-C2959468DD6B}" srcOrd="1" destOrd="0" presId="urn:microsoft.com/office/officeart/2005/8/layout/matrix3"/>
    <dgm:cxn modelId="{C40FAE0F-D761-4368-9272-15D03FAD4ADC}" type="presParOf" srcId="{BEFF6091-BB49-4624-B54B-E10D8E198CEF}" destId="{EF91E18C-C35B-4948-913E-E7EFE57D3973}" srcOrd="2" destOrd="0" presId="urn:microsoft.com/office/officeart/2005/8/layout/matrix3"/>
    <dgm:cxn modelId="{90A3B6D6-5FC4-43A3-9D3C-AB6C115A10C8}" type="presParOf" srcId="{BEFF6091-BB49-4624-B54B-E10D8E198CEF}" destId="{E7106E3C-8D4F-4345-95E2-95697CA44B63}" srcOrd="3" destOrd="0" presId="urn:microsoft.com/office/officeart/2005/8/layout/matrix3"/>
    <dgm:cxn modelId="{1ECBAA50-6FB6-4AFF-9CF4-C4CB0CD345F7}" type="presParOf" srcId="{BEFF6091-BB49-4624-B54B-E10D8E198CEF}" destId="{483A53EE-4B58-4AA4-86BB-B3FAE6623E00}"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B66770-8A2F-4452-8262-6331223C3536}"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en-US"/>
        </a:p>
      </dgm:t>
    </dgm:pt>
    <dgm:pt modelId="{B7916618-58EF-4181-BB5D-95C412DC6222}">
      <dgm:prSet phldrT="[Văn bản]" custT="1"/>
      <dgm:spPr/>
      <dgm:t>
        <a:bodyPr/>
        <a:lstStyle/>
        <a:p>
          <a:r>
            <a:rPr lang="en-US" sz="1800" b="1">
              <a:latin typeface="Times New Roman" panose="02020603050405020304" pitchFamily="18" charset="0"/>
              <a:cs typeface="Times New Roman" panose="02020603050405020304" pitchFamily="18" charset="0"/>
            </a:rPr>
            <a:t>B4. Kích hoạt tài khoản định danh điện tử</a:t>
          </a:r>
        </a:p>
      </dgm:t>
    </dgm:pt>
    <dgm:pt modelId="{27FD47DC-174E-48AA-92D4-5C9F5C0F8C9D}" type="parTrans" cxnId="{254A5170-2ECB-4768-A475-E0BFAD6DB99B}">
      <dgm:prSet/>
      <dgm:spPr/>
      <dgm:t>
        <a:bodyPr/>
        <a:lstStyle/>
        <a:p>
          <a:endParaRPr lang="en-US" sz="4000">
            <a:solidFill>
              <a:srgbClr val="FF0000"/>
            </a:solidFill>
            <a:latin typeface="Times New Roman" panose="02020603050405020304" pitchFamily="18" charset="0"/>
            <a:cs typeface="Times New Roman" panose="02020603050405020304" pitchFamily="18" charset="0"/>
          </a:endParaRPr>
        </a:p>
      </dgm:t>
    </dgm:pt>
    <dgm:pt modelId="{BBE1881F-7D2F-44DD-9720-C416021B1197}" type="sibTrans" cxnId="{254A5170-2ECB-4768-A475-E0BFAD6DB99B}">
      <dgm:prSet custT="1"/>
      <dgm:spPr/>
      <dgm:t>
        <a:bodyPr/>
        <a:lstStyle/>
        <a:p>
          <a:endParaRPr lang="en-US" sz="1400">
            <a:solidFill>
              <a:srgbClr val="FF0000"/>
            </a:solidFill>
            <a:latin typeface="Times New Roman" panose="02020603050405020304" pitchFamily="18" charset="0"/>
            <a:cs typeface="Times New Roman" panose="02020603050405020304" pitchFamily="18" charset="0"/>
          </a:endParaRPr>
        </a:p>
      </dgm:t>
    </dgm:pt>
    <dgm:pt modelId="{3B1A729A-D524-4F53-AB9C-C4EF48867E71}">
      <dgm:prSet phldrT="[Văn bản]" custT="1"/>
      <dgm:spPr/>
      <dgm:t>
        <a:bodyPr/>
        <a:lstStyle/>
        <a:p>
          <a:r>
            <a:rPr lang="en-US" sz="1800" b="1" dirty="0">
              <a:latin typeface="Times New Roman" panose="02020603050405020304" pitchFamily="18" charset="0"/>
              <a:cs typeface="Times New Roman" panose="02020603050405020304" pitchFamily="18" charset="0"/>
            </a:rPr>
            <a:t>B3</a:t>
          </a:r>
          <a:r>
            <a:rPr lang="en-US" sz="1800" b="1">
              <a:latin typeface="Times New Roman" panose="02020603050405020304" pitchFamily="18" charset="0"/>
              <a:cs typeface="Times New Roman" panose="02020603050405020304" pitchFamily="18" charset="0"/>
            </a:rPr>
            <a:t>. Chờ kết quả phê duyệt của Bộ Công an  </a:t>
          </a:r>
          <a:endParaRPr lang="en-US" sz="1800" b="1" dirty="0">
            <a:latin typeface="Times New Roman" panose="02020603050405020304" pitchFamily="18" charset="0"/>
            <a:cs typeface="Times New Roman" panose="02020603050405020304" pitchFamily="18" charset="0"/>
          </a:endParaRPr>
        </a:p>
      </dgm:t>
    </dgm:pt>
    <dgm:pt modelId="{1411B001-5A38-42EE-8EE6-35CBCCC10330}" type="parTrans" cxnId="{3C780B7B-7B18-406C-BDE2-5813CB52E3C0}">
      <dgm:prSet/>
      <dgm:spPr/>
      <dgm:t>
        <a:bodyPr/>
        <a:lstStyle/>
        <a:p>
          <a:endParaRPr lang="en-US" sz="4000">
            <a:solidFill>
              <a:srgbClr val="FF0000"/>
            </a:solidFill>
            <a:latin typeface="Times New Roman" panose="02020603050405020304" pitchFamily="18" charset="0"/>
            <a:cs typeface="Times New Roman" panose="02020603050405020304" pitchFamily="18" charset="0"/>
          </a:endParaRPr>
        </a:p>
      </dgm:t>
    </dgm:pt>
    <dgm:pt modelId="{828FD814-D92B-47FA-9DE8-77BB5DBE551A}" type="sibTrans" cxnId="{3C780B7B-7B18-406C-BDE2-5813CB52E3C0}">
      <dgm:prSet custT="1"/>
      <dgm:spPr/>
      <dgm:t>
        <a:bodyPr/>
        <a:lstStyle/>
        <a:p>
          <a:endParaRPr lang="en-US" sz="1400">
            <a:solidFill>
              <a:srgbClr val="FF0000"/>
            </a:solidFill>
            <a:latin typeface="Times New Roman" panose="02020603050405020304" pitchFamily="18" charset="0"/>
            <a:cs typeface="Times New Roman" panose="02020603050405020304" pitchFamily="18" charset="0"/>
          </a:endParaRPr>
        </a:p>
      </dgm:t>
    </dgm:pt>
    <dgm:pt modelId="{6632BC40-5455-47F3-A7E2-AE5F27863D9E}">
      <dgm:prSet phldrT="[Văn bản]" custT="1"/>
      <dgm:spPr/>
      <dgm:t>
        <a:bodyPr/>
        <a:lstStyle/>
        <a:p>
          <a:r>
            <a:rPr lang="en-US" sz="1800" b="1">
              <a:latin typeface="Times New Roman" panose="02020603050405020304" pitchFamily="18" charset="0"/>
              <a:cs typeface="Times New Roman" panose="02020603050405020304" pitchFamily="18" charset="0"/>
            </a:rPr>
            <a:t>B1. Chuẩn bị giấy tờ (CCCD gắn chip,GPLX,Đăng ký xe…)</a:t>
          </a:r>
          <a:endParaRPr lang="en-US" sz="1800" b="1" dirty="0">
            <a:latin typeface="Times New Roman" panose="02020603050405020304" pitchFamily="18" charset="0"/>
            <a:cs typeface="Times New Roman" panose="02020603050405020304" pitchFamily="18" charset="0"/>
          </a:endParaRPr>
        </a:p>
      </dgm:t>
    </dgm:pt>
    <dgm:pt modelId="{512404BE-6F9E-412A-82E8-E2CBB89D043D}" type="sibTrans" cxnId="{ACC833FD-0724-45B4-AAF6-D98678166164}">
      <dgm:prSet custT="1"/>
      <dgm:spPr/>
      <dgm:t>
        <a:bodyPr/>
        <a:lstStyle/>
        <a:p>
          <a:endParaRPr lang="en-US" sz="1400">
            <a:solidFill>
              <a:srgbClr val="FF0000"/>
            </a:solidFill>
            <a:latin typeface="Times New Roman" panose="02020603050405020304" pitchFamily="18" charset="0"/>
            <a:cs typeface="Times New Roman" panose="02020603050405020304" pitchFamily="18" charset="0"/>
          </a:endParaRPr>
        </a:p>
      </dgm:t>
    </dgm:pt>
    <dgm:pt modelId="{2D5E98FB-D04F-419F-852E-15B384534B6B}" type="parTrans" cxnId="{ACC833FD-0724-45B4-AAF6-D98678166164}">
      <dgm:prSet/>
      <dgm:spPr/>
      <dgm:t>
        <a:bodyPr/>
        <a:lstStyle/>
        <a:p>
          <a:endParaRPr lang="en-US" sz="4000">
            <a:solidFill>
              <a:srgbClr val="FF0000"/>
            </a:solidFill>
            <a:latin typeface="Times New Roman" panose="02020603050405020304" pitchFamily="18" charset="0"/>
            <a:cs typeface="Times New Roman" panose="02020603050405020304" pitchFamily="18" charset="0"/>
          </a:endParaRPr>
        </a:p>
      </dgm:t>
    </dgm:pt>
    <dgm:pt modelId="{43154371-5DCD-4F2F-972E-DB7B6632ED26}">
      <dgm:prSet phldrT="[Văn bản]" custT="1"/>
      <dgm:spPr/>
      <dgm:t>
        <a:bodyPr/>
        <a:lstStyle/>
        <a:p>
          <a:r>
            <a:rPr lang="en-US" sz="1800" b="1">
              <a:latin typeface="Times New Roman" panose="02020603050405020304" pitchFamily="18" charset="0"/>
              <a:cs typeface="Times New Roman" panose="02020603050405020304" pitchFamily="18" charset="0"/>
            </a:rPr>
            <a:t>B2. Đến cơ quan Công an để làm thủ tục đăng ký</a:t>
          </a:r>
        </a:p>
      </dgm:t>
    </dgm:pt>
    <dgm:pt modelId="{7FE67144-983E-4FB9-B267-6E0F41C8DA79}" type="sibTrans" cxnId="{E9B3CA39-44C0-4DA3-B128-0F2F05C5545A}">
      <dgm:prSet custT="1"/>
      <dgm:spPr/>
      <dgm:t>
        <a:bodyPr/>
        <a:lstStyle/>
        <a:p>
          <a:endParaRPr lang="en-US" sz="1400">
            <a:solidFill>
              <a:srgbClr val="FF0000"/>
            </a:solidFill>
            <a:latin typeface="Times New Roman" panose="02020603050405020304" pitchFamily="18" charset="0"/>
            <a:cs typeface="Times New Roman" panose="02020603050405020304" pitchFamily="18" charset="0"/>
          </a:endParaRPr>
        </a:p>
      </dgm:t>
    </dgm:pt>
    <dgm:pt modelId="{332ADDB6-4FEE-432F-B289-24BEBEFEF628}" type="parTrans" cxnId="{E9B3CA39-44C0-4DA3-B128-0F2F05C5545A}">
      <dgm:prSet/>
      <dgm:spPr/>
      <dgm:t>
        <a:bodyPr/>
        <a:lstStyle/>
        <a:p>
          <a:endParaRPr lang="en-US" sz="4000">
            <a:solidFill>
              <a:srgbClr val="FF0000"/>
            </a:solidFill>
            <a:latin typeface="Times New Roman" panose="02020603050405020304" pitchFamily="18" charset="0"/>
            <a:cs typeface="Times New Roman" panose="02020603050405020304" pitchFamily="18" charset="0"/>
          </a:endParaRPr>
        </a:p>
      </dgm:t>
    </dgm:pt>
    <dgm:pt modelId="{0DF91D55-B578-4359-B80A-79ECD2B01E57}" type="pres">
      <dgm:prSet presAssocID="{7FB66770-8A2F-4452-8262-6331223C3536}" presName="CompostProcess" presStyleCnt="0">
        <dgm:presLayoutVars>
          <dgm:dir/>
          <dgm:resizeHandles val="exact"/>
        </dgm:presLayoutVars>
      </dgm:prSet>
      <dgm:spPr/>
      <dgm:t>
        <a:bodyPr/>
        <a:lstStyle/>
        <a:p>
          <a:endParaRPr lang="en-US"/>
        </a:p>
      </dgm:t>
    </dgm:pt>
    <dgm:pt modelId="{EA1F9779-A2BF-4815-A2D2-BDC56850E04A}" type="pres">
      <dgm:prSet presAssocID="{7FB66770-8A2F-4452-8262-6331223C3536}" presName="arrow" presStyleLbl="bgShp" presStyleIdx="0" presStyleCnt="1" custLinFactNeighborX="2848" custLinFactNeighborY="-26524"/>
      <dgm:spPr/>
    </dgm:pt>
    <dgm:pt modelId="{65D406F9-BEE0-4269-A3F8-B4C517510393}" type="pres">
      <dgm:prSet presAssocID="{7FB66770-8A2F-4452-8262-6331223C3536}" presName="linearProcess" presStyleCnt="0"/>
      <dgm:spPr/>
    </dgm:pt>
    <dgm:pt modelId="{F05D0F18-C528-4E4C-BA2E-61F51C54BE29}" type="pres">
      <dgm:prSet presAssocID="{6632BC40-5455-47F3-A7E2-AE5F27863D9E}" presName="textNode" presStyleLbl="node1" presStyleIdx="0" presStyleCnt="4">
        <dgm:presLayoutVars>
          <dgm:bulletEnabled val="1"/>
        </dgm:presLayoutVars>
      </dgm:prSet>
      <dgm:spPr/>
      <dgm:t>
        <a:bodyPr/>
        <a:lstStyle/>
        <a:p>
          <a:endParaRPr lang="en-US"/>
        </a:p>
      </dgm:t>
    </dgm:pt>
    <dgm:pt modelId="{3C2D50BF-BA1F-4178-AB73-23FAA1AEC0DF}" type="pres">
      <dgm:prSet presAssocID="{512404BE-6F9E-412A-82E8-E2CBB89D043D}" presName="sibTrans" presStyleCnt="0"/>
      <dgm:spPr/>
    </dgm:pt>
    <dgm:pt modelId="{4D2AD6AC-BDB7-4DE4-98AD-2AFF8EDB115B}" type="pres">
      <dgm:prSet presAssocID="{43154371-5DCD-4F2F-972E-DB7B6632ED26}" presName="textNode" presStyleLbl="node1" presStyleIdx="1" presStyleCnt="4">
        <dgm:presLayoutVars>
          <dgm:bulletEnabled val="1"/>
        </dgm:presLayoutVars>
      </dgm:prSet>
      <dgm:spPr/>
      <dgm:t>
        <a:bodyPr/>
        <a:lstStyle/>
        <a:p>
          <a:endParaRPr lang="en-US"/>
        </a:p>
      </dgm:t>
    </dgm:pt>
    <dgm:pt modelId="{04DCAD81-6B06-4150-9B4E-751E51165309}" type="pres">
      <dgm:prSet presAssocID="{7FE67144-983E-4FB9-B267-6E0F41C8DA79}" presName="sibTrans" presStyleCnt="0"/>
      <dgm:spPr/>
    </dgm:pt>
    <dgm:pt modelId="{1E6C10FD-930A-4895-93D4-9E6B8D309F52}" type="pres">
      <dgm:prSet presAssocID="{3B1A729A-D524-4F53-AB9C-C4EF48867E71}" presName="textNode" presStyleLbl="node1" presStyleIdx="2" presStyleCnt="4">
        <dgm:presLayoutVars>
          <dgm:bulletEnabled val="1"/>
        </dgm:presLayoutVars>
      </dgm:prSet>
      <dgm:spPr/>
      <dgm:t>
        <a:bodyPr/>
        <a:lstStyle/>
        <a:p>
          <a:endParaRPr lang="en-US"/>
        </a:p>
      </dgm:t>
    </dgm:pt>
    <dgm:pt modelId="{EF62F588-6EAE-412F-9181-442C7B8BB13C}" type="pres">
      <dgm:prSet presAssocID="{828FD814-D92B-47FA-9DE8-77BB5DBE551A}" presName="sibTrans" presStyleCnt="0"/>
      <dgm:spPr/>
    </dgm:pt>
    <dgm:pt modelId="{2012E34C-0CAB-4C1C-AEF1-65BD0C86A3AF}" type="pres">
      <dgm:prSet presAssocID="{B7916618-58EF-4181-BB5D-95C412DC6222}" presName="textNode" presStyleLbl="node1" presStyleIdx="3" presStyleCnt="4">
        <dgm:presLayoutVars>
          <dgm:bulletEnabled val="1"/>
        </dgm:presLayoutVars>
      </dgm:prSet>
      <dgm:spPr/>
      <dgm:t>
        <a:bodyPr/>
        <a:lstStyle/>
        <a:p>
          <a:endParaRPr lang="en-US"/>
        </a:p>
      </dgm:t>
    </dgm:pt>
  </dgm:ptLst>
  <dgm:cxnLst>
    <dgm:cxn modelId="{7D401768-92C9-443A-A78B-B427EBF40510}" type="presOf" srcId="{7FB66770-8A2F-4452-8262-6331223C3536}" destId="{0DF91D55-B578-4359-B80A-79ECD2B01E57}" srcOrd="0" destOrd="0" presId="urn:microsoft.com/office/officeart/2005/8/layout/hProcess9"/>
    <dgm:cxn modelId="{25F6DCE6-8F62-4AEB-AED1-9796C7C928A2}" type="presOf" srcId="{B7916618-58EF-4181-BB5D-95C412DC6222}" destId="{2012E34C-0CAB-4C1C-AEF1-65BD0C86A3AF}" srcOrd="0" destOrd="0" presId="urn:microsoft.com/office/officeart/2005/8/layout/hProcess9"/>
    <dgm:cxn modelId="{ACC833FD-0724-45B4-AAF6-D98678166164}" srcId="{7FB66770-8A2F-4452-8262-6331223C3536}" destId="{6632BC40-5455-47F3-A7E2-AE5F27863D9E}" srcOrd="0" destOrd="0" parTransId="{2D5E98FB-D04F-419F-852E-15B384534B6B}" sibTransId="{512404BE-6F9E-412A-82E8-E2CBB89D043D}"/>
    <dgm:cxn modelId="{E9B3CA39-44C0-4DA3-B128-0F2F05C5545A}" srcId="{7FB66770-8A2F-4452-8262-6331223C3536}" destId="{43154371-5DCD-4F2F-972E-DB7B6632ED26}" srcOrd="1" destOrd="0" parTransId="{332ADDB6-4FEE-432F-B289-24BEBEFEF628}" sibTransId="{7FE67144-983E-4FB9-B267-6E0F41C8DA79}"/>
    <dgm:cxn modelId="{3C780B7B-7B18-406C-BDE2-5813CB52E3C0}" srcId="{7FB66770-8A2F-4452-8262-6331223C3536}" destId="{3B1A729A-D524-4F53-AB9C-C4EF48867E71}" srcOrd="2" destOrd="0" parTransId="{1411B001-5A38-42EE-8EE6-35CBCCC10330}" sibTransId="{828FD814-D92B-47FA-9DE8-77BB5DBE551A}"/>
    <dgm:cxn modelId="{D7E58B42-0D08-4720-A40D-46F991BAA4F2}" type="presOf" srcId="{6632BC40-5455-47F3-A7E2-AE5F27863D9E}" destId="{F05D0F18-C528-4E4C-BA2E-61F51C54BE29}" srcOrd="0" destOrd="0" presId="urn:microsoft.com/office/officeart/2005/8/layout/hProcess9"/>
    <dgm:cxn modelId="{C8F40DF4-B12D-459A-8321-0E37630F92E9}" type="presOf" srcId="{3B1A729A-D524-4F53-AB9C-C4EF48867E71}" destId="{1E6C10FD-930A-4895-93D4-9E6B8D309F52}" srcOrd="0" destOrd="0" presId="urn:microsoft.com/office/officeart/2005/8/layout/hProcess9"/>
    <dgm:cxn modelId="{C1E130A6-FFB7-4AC9-8B35-AE492E47BD34}" type="presOf" srcId="{43154371-5DCD-4F2F-972E-DB7B6632ED26}" destId="{4D2AD6AC-BDB7-4DE4-98AD-2AFF8EDB115B}" srcOrd="0" destOrd="0" presId="urn:microsoft.com/office/officeart/2005/8/layout/hProcess9"/>
    <dgm:cxn modelId="{254A5170-2ECB-4768-A475-E0BFAD6DB99B}" srcId="{7FB66770-8A2F-4452-8262-6331223C3536}" destId="{B7916618-58EF-4181-BB5D-95C412DC6222}" srcOrd="3" destOrd="0" parTransId="{27FD47DC-174E-48AA-92D4-5C9F5C0F8C9D}" sibTransId="{BBE1881F-7D2F-44DD-9720-C416021B1197}"/>
    <dgm:cxn modelId="{A417F410-0B88-453F-8BEA-0EDA4C957D74}" type="presParOf" srcId="{0DF91D55-B578-4359-B80A-79ECD2B01E57}" destId="{EA1F9779-A2BF-4815-A2D2-BDC56850E04A}" srcOrd="0" destOrd="0" presId="urn:microsoft.com/office/officeart/2005/8/layout/hProcess9"/>
    <dgm:cxn modelId="{EF3A5884-8888-41E3-8892-B73127A04320}" type="presParOf" srcId="{0DF91D55-B578-4359-B80A-79ECD2B01E57}" destId="{65D406F9-BEE0-4269-A3F8-B4C517510393}" srcOrd="1" destOrd="0" presId="urn:microsoft.com/office/officeart/2005/8/layout/hProcess9"/>
    <dgm:cxn modelId="{03FF300B-A907-4702-A599-C8EE2AB7BE8D}" type="presParOf" srcId="{65D406F9-BEE0-4269-A3F8-B4C517510393}" destId="{F05D0F18-C528-4E4C-BA2E-61F51C54BE29}" srcOrd="0" destOrd="0" presId="urn:microsoft.com/office/officeart/2005/8/layout/hProcess9"/>
    <dgm:cxn modelId="{0237A8A5-0217-4381-9231-584C8574B5D7}" type="presParOf" srcId="{65D406F9-BEE0-4269-A3F8-B4C517510393}" destId="{3C2D50BF-BA1F-4178-AB73-23FAA1AEC0DF}" srcOrd="1" destOrd="0" presId="urn:microsoft.com/office/officeart/2005/8/layout/hProcess9"/>
    <dgm:cxn modelId="{162B7896-A6B2-4027-9543-65449BBCBE13}" type="presParOf" srcId="{65D406F9-BEE0-4269-A3F8-B4C517510393}" destId="{4D2AD6AC-BDB7-4DE4-98AD-2AFF8EDB115B}" srcOrd="2" destOrd="0" presId="urn:microsoft.com/office/officeart/2005/8/layout/hProcess9"/>
    <dgm:cxn modelId="{EE58AF14-4D37-4EB9-B37C-F8C6D29C278A}" type="presParOf" srcId="{65D406F9-BEE0-4269-A3F8-B4C517510393}" destId="{04DCAD81-6B06-4150-9B4E-751E51165309}" srcOrd="3" destOrd="0" presId="urn:microsoft.com/office/officeart/2005/8/layout/hProcess9"/>
    <dgm:cxn modelId="{8DE7BB6A-F7CF-4CF1-928F-F2A123DADB1F}" type="presParOf" srcId="{65D406F9-BEE0-4269-A3F8-B4C517510393}" destId="{1E6C10FD-930A-4895-93D4-9E6B8D309F52}" srcOrd="4" destOrd="0" presId="urn:microsoft.com/office/officeart/2005/8/layout/hProcess9"/>
    <dgm:cxn modelId="{6DF7B745-0F53-4CEE-9CAC-4F1DAAD53B30}" type="presParOf" srcId="{65D406F9-BEE0-4269-A3F8-B4C517510393}" destId="{EF62F588-6EAE-412F-9181-442C7B8BB13C}" srcOrd="5" destOrd="0" presId="urn:microsoft.com/office/officeart/2005/8/layout/hProcess9"/>
    <dgm:cxn modelId="{F8D6097C-E095-4FE1-A892-D287FA87E8E1}" type="presParOf" srcId="{65D406F9-BEE0-4269-A3F8-B4C517510393}" destId="{2012E34C-0CAB-4C1C-AEF1-65BD0C86A3AF}"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739D1-C656-4F03-AEBE-2D1932DDEB5C}">
      <dsp:nvSpPr>
        <dsp:cNvPr id="0" name=""/>
        <dsp:cNvSpPr/>
      </dsp:nvSpPr>
      <dsp:spPr>
        <a:xfrm>
          <a:off x="1828320" y="0"/>
          <a:ext cx="4570419" cy="4570419"/>
        </a:xfrm>
        <a:prstGeom prst="diamond">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2D3F60CF-8AA0-453D-ACA5-C2959468DD6B}">
      <dsp:nvSpPr>
        <dsp:cNvPr id="0" name=""/>
        <dsp:cNvSpPr/>
      </dsp:nvSpPr>
      <dsp:spPr>
        <a:xfrm>
          <a:off x="2262510" y="434189"/>
          <a:ext cx="1782463" cy="1782463"/>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vi-VN" altLang="en-US" sz="1500" b="1" kern="1200">
              <a:latin typeface="Tahoma" panose="020B0604030504040204" pitchFamily="34" charset="0"/>
              <a:ea typeface="Tahoma" panose="020B0604030504040204" pitchFamily="34" charset="0"/>
              <a:cs typeface="Tahoma" panose="020B0604030504040204" pitchFamily="34" charset="0"/>
            </a:rPr>
            <a:t>tiết kiệm thời gian, chi phí </a:t>
          </a:r>
          <a:r>
            <a:rPr lang="en-US" altLang="en-US" sz="1500" b="1" kern="1200">
              <a:latin typeface="Tahoma" panose="020B0604030504040204" pitchFamily="34" charset="0"/>
              <a:ea typeface="Tahoma" panose="020B0604030504040204" pitchFamily="34" charset="0"/>
              <a:cs typeface="Tahoma" panose="020B0604030504040204" pitchFamily="34" charset="0"/>
            </a:rPr>
            <a:t>đi lại</a:t>
          </a:r>
          <a:endParaRPr lang="en-US" sz="1500" kern="1200">
            <a:latin typeface="Tahoma" panose="020B0604030504040204" pitchFamily="34" charset="0"/>
            <a:ea typeface="Tahoma" panose="020B0604030504040204" pitchFamily="34" charset="0"/>
            <a:cs typeface="Tahoma" panose="020B0604030504040204" pitchFamily="34" charset="0"/>
          </a:endParaRPr>
        </a:p>
      </dsp:txBody>
      <dsp:txXfrm>
        <a:off x="2349523" y="521202"/>
        <a:ext cx="1608437" cy="1608437"/>
      </dsp:txXfrm>
    </dsp:sp>
    <dsp:sp modelId="{EF91E18C-C35B-4948-913E-E7EFE57D3973}">
      <dsp:nvSpPr>
        <dsp:cNvPr id="0" name=""/>
        <dsp:cNvSpPr/>
      </dsp:nvSpPr>
      <dsp:spPr>
        <a:xfrm>
          <a:off x="4182086" y="434189"/>
          <a:ext cx="1782463" cy="1782463"/>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a:latin typeface="Tahoma" panose="020B0604030504040204" pitchFamily="34" charset="0"/>
              <a:ea typeface="Tahoma" panose="020B0604030504040204" pitchFamily="34" charset="0"/>
              <a:cs typeface="Tahoma" panose="020B0604030504040204" pitchFamily="34" charset="0"/>
            </a:rPr>
            <a:t>Ví giấy tờ điện tử</a:t>
          </a:r>
        </a:p>
      </dsp:txBody>
      <dsp:txXfrm>
        <a:off x="4269099" y="521202"/>
        <a:ext cx="1608437" cy="1608437"/>
      </dsp:txXfrm>
    </dsp:sp>
    <dsp:sp modelId="{E7106E3C-8D4F-4345-95E2-95697CA44B63}">
      <dsp:nvSpPr>
        <dsp:cNvPr id="0" name=""/>
        <dsp:cNvSpPr/>
      </dsp:nvSpPr>
      <dsp:spPr>
        <a:xfrm>
          <a:off x="2262510" y="2353765"/>
          <a:ext cx="1782463" cy="1782463"/>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vi-VN" altLang="en-US" sz="1500" b="1" kern="1200">
              <a:latin typeface="Tahoma" panose="020B0604030504040204" pitchFamily="34" charset="0"/>
              <a:ea typeface="Tahoma" panose="020B0604030504040204" pitchFamily="34" charset="0"/>
              <a:cs typeface="Tahoma" panose="020B0604030504040204" pitchFamily="34" charset="0"/>
            </a:rPr>
            <a:t>thực hiện giao dịch tài chính</a:t>
          </a:r>
          <a:r>
            <a:rPr lang="en-US" altLang="en-US" sz="1500" b="1" kern="1200">
              <a:latin typeface="Tahoma" panose="020B0604030504040204" pitchFamily="34" charset="0"/>
              <a:ea typeface="Tahoma" panose="020B0604030504040204" pitchFamily="34" charset="0"/>
              <a:cs typeface="Tahoma" panose="020B0604030504040204" pitchFamily="34" charset="0"/>
            </a:rPr>
            <a:t> (</a:t>
          </a:r>
          <a:r>
            <a:rPr lang="vi-VN" altLang="en-US" sz="1500" b="1" kern="1200">
              <a:latin typeface="Tahoma" panose="020B0604030504040204" pitchFamily="34" charset="0"/>
              <a:ea typeface="Tahoma" panose="020B0604030504040204" pitchFamily="34" charset="0"/>
              <a:cs typeface="Tahoma" panose="020B0604030504040204" pitchFamily="34" charset="0"/>
            </a:rPr>
            <a:t>thanh toán hóa đơn điện</a:t>
          </a:r>
          <a:r>
            <a:rPr lang="en-US" altLang="en-US" sz="1500" b="1" kern="1200">
              <a:latin typeface="Tahoma" panose="020B0604030504040204" pitchFamily="34" charset="0"/>
              <a:ea typeface="Tahoma" panose="020B0604030504040204" pitchFamily="34" charset="0"/>
              <a:cs typeface="Tahoma" panose="020B0604030504040204" pitchFamily="34" charset="0"/>
            </a:rPr>
            <a:t> </a:t>
          </a:r>
          <a:r>
            <a:rPr lang="vi-VN" altLang="en-US" sz="1500" b="1" kern="1200">
              <a:latin typeface="Tahoma" panose="020B0604030504040204" pitchFamily="34" charset="0"/>
              <a:ea typeface="Tahoma" panose="020B0604030504040204" pitchFamily="34" charset="0"/>
              <a:cs typeface="Tahoma" panose="020B0604030504040204" pitchFamily="34" charset="0"/>
            </a:rPr>
            <a:t>nước, đóng </a:t>
          </a:r>
          <a:r>
            <a:rPr lang="en-US" altLang="en-US" sz="1500" b="1" kern="1200">
              <a:latin typeface="Tahoma" panose="020B0604030504040204" pitchFamily="34" charset="0"/>
              <a:ea typeface="Tahoma" panose="020B0604030504040204" pitchFamily="34" charset="0"/>
              <a:cs typeface="Tahoma" panose="020B0604030504040204" pitchFamily="34" charset="0"/>
            </a:rPr>
            <a:t>BHXH, BHYT</a:t>
          </a:r>
          <a:r>
            <a:rPr lang="vi-VN" altLang="en-US" sz="1500" b="1" kern="1200">
              <a:latin typeface="Tahoma" panose="020B0604030504040204" pitchFamily="34" charset="0"/>
              <a:ea typeface="Tahoma" panose="020B0604030504040204" pitchFamily="34" charset="0"/>
              <a:cs typeface="Tahoma" panose="020B0604030504040204" pitchFamily="34" charset="0"/>
            </a:rPr>
            <a:t>, chuyển tiền...</a:t>
          </a:r>
          <a:r>
            <a:rPr lang="en-US" altLang="en-US" sz="1500" b="1" kern="1200">
              <a:latin typeface="Tahoma" panose="020B0604030504040204" pitchFamily="34" charset="0"/>
              <a:ea typeface="Tahoma" panose="020B0604030504040204" pitchFamily="34" charset="0"/>
              <a:cs typeface="Tahoma" panose="020B0604030504040204" pitchFamily="34" charset="0"/>
            </a:rPr>
            <a:t>)</a:t>
          </a:r>
          <a:endParaRPr lang="en-US" sz="1500" kern="1200">
            <a:latin typeface="Tahoma" panose="020B0604030504040204" pitchFamily="34" charset="0"/>
            <a:ea typeface="Tahoma" panose="020B0604030504040204" pitchFamily="34" charset="0"/>
            <a:cs typeface="Tahoma" panose="020B0604030504040204" pitchFamily="34" charset="0"/>
          </a:endParaRPr>
        </a:p>
      </dsp:txBody>
      <dsp:txXfrm>
        <a:off x="2349523" y="2440778"/>
        <a:ext cx="1608437" cy="1608437"/>
      </dsp:txXfrm>
    </dsp:sp>
    <dsp:sp modelId="{483A53EE-4B58-4AA4-86BB-B3FAE6623E00}">
      <dsp:nvSpPr>
        <dsp:cNvPr id="0" name=""/>
        <dsp:cNvSpPr/>
      </dsp:nvSpPr>
      <dsp:spPr>
        <a:xfrm>
          <a:off x="4182086" y="2353765"/>
          <a:ext cx="1782463" cy="1782463"/>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vi-VN" altLang="en-US" sz="1500" b="1" kern="1200">
              <a:ea typeface="Tahoma" panose="020B0604030504040204" pitchFamily="34" charset="0"/>
              <a:cs typeface="Tahoma" panose="020B0604030504040204" pitchFamily="34" charset="0"/>
            </a:rPr>
            <a:t>đảm bảo an toàn thông tin, bảo mật dữ liệu, tránh giả mạo</a:t>
          </a:r>
          <a:endParaRPr lang="en-US" sz="1500" kern="1200"/>
        </a:p>
      </dsp:txBody>
      <dsp:txXfrm>
        <a:off x="4269099" y="2440778"/>
        <a:ext cx="1608437" cy="16084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1F9779-A2BF-4815-A2D2-BDC56850E04A}">
      <dsp:nvSpPr>
        <dsp:cNvPr id="0" name=""/>
        <dsp:cNvSpPr/>
      </dsp:nvSpPr>
      <dsp:spPr>
        <a:xfrm>
          <a:off x="1036678" y="0"/>
          <a:ext cx="8882116" cy="4684016"/>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5D0F18-C528-4E4C-BA2E-61F51C54BE29}">
      <dsp:nvSpPr>
        <dsp:cNvPr id="0" name=""/>
        <dsp:cNvSpPr/>
      </dsp:nvSpPr>
      <dsp:spPr>
        <a:xfrm>
          <a:off x="3571" y="1405204"/>
          <a:ext cx="2320534" cy="1873606"/>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a:latin typeface="Times New Roman" panose="02020603050405020304" pitchFamily="18" charset="0"/>
              <a:cs typeface="Times New Roman" panose="02020603050405020304" pitchFamily="18" charset="0"/>
            </a:rPr>
            <a:t>B1. Chuẩn bị giấy tờ (CCCD gắn chip,GPLX,Đăng ký xe…)</a:t>
          </a:r>
          <a:endParaRPr lang="en-US" sz="1800" b="1" kern="1200" dirty="0">
            <a:latin typeface="Times New Roman" panose="02020603050405020304" pitchFamily="18" charset="0"/>
            <a:cs typeface="Times New Roman" panose="02020603050405020304" pitchFamily="18" charset="0"/>
          </a:endParaRPr>
        </a:p>
      </dsp:txBody>
      <dsp:txXfrm>
        <a:off x="95033" y="1496666"/>
        <a:ext cx="2137610" cy="1690682"/>
      </dsp:txXfrm>
    </dsp:sp>
    <dsp:sp modelId="{4D2AD6AC-BDB7-4DE4-98AD-2AFF8EDB115B}">
      <dsp:nvSpPr>
        <dsp:cNvPr id="0" name=""/>
        <dsp:cNvSpPr/>
      </dsp:nvSpPr>
      <dsp:spPr>
        <a:xfrm>
          <a:off x="2710862" y="1405204"/>
          <a:ext cx="2320534" cy="1873606"/>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a:latin typeface="Times New Roman" panose="02020603050405020304" pitchFamily="18" charset="0"/>
              <a:cs typeface="Times New Roman" panose="02020603050405020304" pitchFamily="18" charset="0"/>
            </a:rPr>
            <a:t>B2. Đến cơ quan Công an để làm thủ tục đăng ký</a:t>
          </a:r>
        </a:p>
      </dsp:txBody>
      <dsp:txXfrm>
        <a:off x="2802324" y="1496666"/>
        <a:ext cx="2137610" cy="1690682"/>
      </dsp:txXfrm>
    </dsp:sp>
    <dsp:sp modelId="{1E6C10FD-930A-4895-93D4-9E6B8D309F52}">
      <dsp:nvSpPr>
        <dsp:cNvPr id="0" name=""/>
        <dsp:cNvSpPr/>
      </dsp:nvSpPr>
      <dsp:spPr>
        <a:xfrm>
          <a:off x="5418152" y="1405204"/>
          <a:ext cx="2320534" cy="1873606"/>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latin typeface="Times New Roman" panose="02020603050405020304" pitchFamily="18" charset="0"/>
              <a:cs typeface="Times New Roman" panose="02020603050405020304" pitchFamily="18" charset="0"/>
            </a:rPr>
            <a:t>B3</a:t>
          </a:r>
          <a:r>
            <a:rPr lang="en-US" sz="1800" b="1" kern="1200">
              <a:latin typeface="Times New Roman" panose="02020603050405020304" pitchFamily="18" charset="0"/>
              <a:cs typeface="Times New Roman" panose="02020603050405020304" pitchFamily="18" charset="0"/>
            </a:rPr>
            <a:t>. Chờ kết quả phê duyệt của Bộ Công an  </a:t>
          </a:r>
          <a:endParaRPr lang="en-US" sz="1800" b="1" kern="1200" dirty="0">
            <a:latin typeface="Times New Roman" panose="02020603050405020304" pitchFamily="18" charset="0"/>
            <a:cs typeface="Times New Roman" panose="02020603050405020304" pitchFamily="18" charset="0"/>
          </a:endParaRPr>
        </a:p>
      </dsp:txBody>
      <dsp:txXfrm>
        <a:off x="5509614" y="1496666"/>
        <a:ext cx="2137610" cy="1690682"/>
      </dsp:txXfrm>
    </dsp:sp>
    <dsp:sp modelId="{2012E34C-0CAB-4C1C-AEF1-65BD0C86A3AF}">
      <dsp:nvSpPr>
        <dsp:cNvPr id="0" name=""/>
        <dsp:cNvSpPr/>
      </dsp:nvSpPr>
      <dsp:spPr>
        <a:xfrm>
          <a:off x="8125442" y="1405204"/>
          <a:ext cx="2320534" cy="1873606"/>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a:latin typeface="Times New Roman" panose="02020603050405020304" pitchFamily="18" charset="0"/>
              <a:cs typeface="Times New Roman" panose="02020603050405020304" pitchFamily="18" charset="0"/>
            </a:rPr>
            <a:t>B4. Kích hoạt tài khoản định danh điện tử</a:t>
          </a:r>
        </a:p>
      </dsp:txBody>
      <dsp:txXfrm>
        <a:off x="8216904" y="1496666"/>
        <a:ext cx="2137610" cy="1690682"/>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EABDF9-037A-4671-BB44-282741B37DD5}" type="datetimeFigureOut">
              <a:rPr lang="vi-VN" smtClean="0"/>
              <a:t>20/04/2023</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F37800-FA8E-4FD4-B18B-D4070613294F}" type="slidenum">
              <a:rPr lang="vi-VN" smtClean="0"/>
              <a:t>‹#›</a:t>
            </a:fld>
            <a:endParaRPr lang="vi-VN"/>
          </a:p>
        </p:txBody>
      </p:sp>
    </p:spTree>
    <p:extLst>
      <p:ext uri="{BB962C8B-B14F-4D97-AF65-F5344CB8AC3E}">
        <p14:creationId xmlns:p14="http://schemas.microsoft.com/office/powerpoint/2010/main" val="249996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F37800-FA8E-4FD4-B18B-D4070613294F}" type="slidenum">
              <a:rPr lang="vi-VN" smtClean="0"/>
              <a:t>1</a:t>
            </a:fld>
            <a:endParaRPr lang="vi-VN"/>
          </a:p>
        </p:txBody>
      </p:sp>
    </p:spTree>
    <p:extLst>
      <p:ext uri="{BB962C8B-B14F-4D97-AF65-F5344CB8AC3E}">
        <p14:creationId xmlns:p14="http://schemas.microsoft.com/office/powerpoint/2010/main" val="1657824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F37800-FA8E-4FD4-B18B-D4070613294F}" type="slidenum">
              <a:rPr lang="vi-VN" smtClean="0"/>
              <a:t>11</a:t>
            </a:fld>
            <a:endParaRPr lang="vi-VN"/>
          </a:p>
        </p:txBody>
      </p:sp>
    </p:spTree>
    <p:extLst>
      <p:ext uri="{BB962C8B-B14F-4D97-AF65-F5344CB8AC3E}">
        <p14:creationId xmlns:p14="http://schemas.microsoft.com/office/powerpoint/2010/main" val="1262838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F37800-FA8E-4FD4-B18B-D4070613294F}" type="slidenum">
              <a:rPr lang="vi-VN" smtClean="0"/>
              <a:t>12</a:t>
            </a:fld>
            <a:endParaRPr lang="vi-VN"/>
          </a:p>
        </p:txBody>
      </p:sp>
    </p:spTree>
    <p:extLst>
      <p:ext uri="{BB962C8B-B14F-4D97-AF65-F5344CB8AC3E}">
        <p14:creationId xmlns:p14="http://schemas.microsoft.com/office/powerpoint/2010/main" val="297356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a:solidFill>
                  <a:schemeClr val="tx1"/>
                </a:solidFill>
                <a:effectLst/>
                <a:latin typeface="+mn-lt"/>
                <a:ea typeface="+mn-ea"/>
                <a:cs typeface="+mn-cs"/>
              </a:rPr>
              <a:t>Đã</a:t>
            </a:r>
            <a:r>
              <a:rPr lang="en-US" sz="1200" b="1" i="0" kern="1200" baseline="0">
                <a:solidFill>
                  <a:schemeClr val="tx1"/>
                </a:solidFill>
                <a:effectLst/>
                <a:latin typeface="+mn-lt"/>
                <a:ea typeface="+mn-ea"/>
                <a:cs typeface="+mn-cs"/>
              </a:rPr>
              <a:t> đăng nhập vào app rồi thì ko có bước này</a:t>
            </a:r>
            <a:endParaRPr lang="en-US" b="1"/>
          </a:p>
        </p:txBody>
      </p:sp>
      <p:sp>
        <p:nvSpPr>
          <p:cNvPr id="4" name="Slide Number Placeholder 3"/>
          <p:cNvSpPr>
            <a:spLocks noGrp="1"/>
          </p:cNvSpPr>
          <p:nvPr>
            <p:ph type="sldNum" sz="quarter" idx="10"/>
          </p:nvPr>
        </p:nvSpPr>
        <p:spPr/>
        <p:txBody>
          <a:bodyPr/>
          <a:lstStyle/>
          <a:p>
            <a:fld id="{F4F37800-FA8E-4FD4-B18B-D4070613294F}" type="slidenum">
              <a:rPr lang="vi-VN" smtClean="0"/>
              <a:t>13</a:t>
            </a:fld>
            <a:endParaRPr lang="vi-VN"/>
          </a:p>
        </p:txBody>
      </p:sp>
    </p:spTree>
    <p:extLst>
      <p:ext uri="{BB962C8B-B14F-4D97-AF65-F5344CB8AC3E}">
        <p14:creationId xmlns:p14="http://schemas.microsoft.com/office/powerpoint/2010/main" val="1962345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F37800-FA8E-4FD4-B18B-D4070613294F}" type="slidenum">
              <a:rPr lang="vi-VN" smtClean="0"/>
              <a:t>14</a:t>
            </a:fld>
            <a:endParaRPr lang="vi-VN"/>
          </a:p>
        </p:txBody>
      </p:sp>
    </p:spTree>
    <p:extLst>
      <p:ext uri="{BB962C8B-B14F-4D97-AF65-F5344CB8AC3E}">
        <p14:creationId xmlns:p14="http://schemas.microsoft.com/office/powerpoint/2010/main" val="3228899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F37800-FA8E-4FD4-B18B-D4070613294F}" type="slidenum">
              <a:rPr lang="vi-VN" smtClean="0"/>
              <a:t>15</a:t>
            </a:fld>
            <a:endParaRPr lang="vi-VN"/>
          </a:p>
        </p:txBody>
      </p:sp>
    </p:spTree>
    <p:extLst>
      <p:ext uri="{BB962C8B-B14F-4D97-AF65-F5344CB8AC3E}">
        <p14:creationId xmlns:p14="http://schemas.microsoft.com/office/powerpoint/2010/main" val="2689287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F37800-FA8E-4FD4-B18B-D4070613294F}" type="slidenum">
              <a:rPr lang="vi-VN" smtClean="0"/>
              <a:t>16</a:t>
            </a:fld>
            <a:endParaRPr lang="vi-VN"/>
          </a:p>
        </p:txBody>
      </p:sp>
    </p:spTree>
    <p:extLst>
      <p:ext uri="{BB962C8B-B14F-4D97-AF65-F5344CB8AC3E}">
        <p14:creationId xmlns:p14="http://schemas.microsoft.com/office/powerpoint/2010/main" val="1202239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F37800-FA8E-4FD4-B18B-D4070613294F}" type="slidenum">
              <a:rPr lang="vi-VN" smtClean="0"/>
              <a:t>17</a:t>
            </a:fld>
            <a:endParaRPr lang="vi-VN"/>
          </a:p>
        </p:txBody>
      </p:sp>
    </p:spTree>
    <p:extLst>
      <p:ext uri="{BB962C8B-B14F-4D97-AF65-F5344CB8AC3E}">
        <p14:creationId xmlns:p14="http://schemas.microsoft.com/office/powerpoint/2010/main" val="99614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F37800-FA8E-4FD4-B18B-D4070613294F}" type="slidenum">
              <a:rPr lang="vi-VN" smtClean="0"/>
              <a:t>18</a:t>
            </a:fld>
            <a:endParaRPr lang="vi-VN"/>
          </a:p>
        </p:txBody>
      </p:sp>
    </p:spTree>
    <p:extLst>
      <p:ext uri="{BB962C8B-B14F-4D97-AF65-F5344CB8AC3E}">
        <p14:creationId xmlns:p14="http://schemas.microsoft.com/office/powerpoint/2010/main" val="1320088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a:p>
        </p:txBody>
      </p:sp>
      <p:sp>
        <p:nvSpPr>
          <p:cNvPr id="4" name="Slide Number Placeholder 3"/>
          <p:cNvSpPr>
            <a:spLocks noGrp="1"/>
          </p:cNvSpPr>
          <p:nvPr>
            <p:ph type="sldNum" sz="quarter" idx="10"/>
          </p:nvPr>
        </p:nvSpPr>
        <p:spPr/>
        <p:txBody>
          <a:bodyPr/>
          <a:lstStyle/>
          <a:p>
            <a:fld id="{F4F37800-FA8E-4FD4-B18B-D4070613294F}" type="slidenum">
              <a:rPr lang="vi-VN" smtClean="0"/>
              <a:t>2</a:t>
            </a:fld>
            <a:endParaRPr lang="vi-VN"/>
          </a:p>
        </p:txBody>
      </p:sp>
    </p:spTree>
    <p:extLst>
      <p:ext uri="{BB962C8B-B14F-4D97-AF65-F5344CB8AC3E}">
        <p14:creationId xmlns:p14="http://schemas.microsoft.com/office/powerpoint/2010/main" val="667704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4F37800-FA8E-4FD4-B18B-D4070613294F}" type="slidenum">
              <a:rPr lang="vi-VN" smtClean="0"/>
              <a:t>3</a:t>
            </a:fld>
            <a:endParaRPr lang="vi-VN"/>
          </a:p>
        </p:txBody>
      </p:sp>
    </p:spTree>
    <p:extLst>
      <p:ext uri="{BB962C8B-B14F-4D97-AF65-F5344CB8AC3E}">
        <p14:creationId xmlns:p14="http://schemas.microsoft.com/office/powerpoint/2010/main" val="3849521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4F37800-FA8E-4FD4-B18B-D4070613294F}" type="slidenum">
              <a:rPr lang="vi-VN" smtClean="0"/>
              <a:t>4</a:t>
            </a:fld>
            <a:endParaRPr lang="vi-VN"/>
          </a:p>
        </p:txBody>
      </p:sp>
    </p:spTree>
    <p:extLst>
      <p:ext uri="{BB962C8B-B14F-4D97-AF65-F5344CB8AC3E}">
        <p14:creationId xmlns:p14="http://schemas.microsoft.com/office/powerpoint/2010/main" val="4242930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vi-VN">
              <a:solidFill>
                <a:srgbClr val="052F61"/>
              </a:solidFill>
              <a:latin typeface="+mn-lt"/>
            </a:endParaRPr>
          </a:p>
        </p:txBody>
      </p:sp>
      <p:sp>
        <p:nvSpPr>
          <p:cNvPr id="4" name="Slide Number Placeholder 3"/>
          <p:cNvSpPr>
            <a:spLocks noGrp="1"/>
          </p:cNvSpPr>
          <p:nvPr>
            <p:ph type="sldNum" sz="quarter" idx="10"/>
          </p:nvPr>
        </p:nvSpPr>
        <p:spPr/>
        <p:txBody>
          <a:bodyPr/>
          <a:lstStyle/>
          <a:p>
            <a:fld id="{F4F37800-FA8E-4FD4-B18B-D4070613294F}" type="slidenum">
              <a:rPr lang="vi-VN" smtClean="0"/>
              <a:t>5</a:t>
            </a:fld>
            <a:endParaRPr lang="vi-VN"/>
          </a:p>
        </p:txBody>
      </p:sp>
    </p:spTree>
    <p:extLst>
      <p:ext uri="{BB962C8B-B14F-4D97-AF65-F5344CB8AC3E}">
        <p14:creationId xmlns:p14="http://schemas.microsoft.com/office/powerpoint/2010/main" val="3041648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000000"/>
              </a:solidFill>
              <a:effectLst/>
              <a:latin typeface="Roboto" panose="02000000000000000000" pitchFamily="2" charset="0"/>
            </a:endParaRPr>
          </a:p>
        </p:txBody>
      </p:sp>
      <p:sp>
        <p:nvSpPr>
          <p:cNvPr id="4" name="Slide Number Placeholder 3"/>
          <p:cNvSpPr>
            <a:spLocks noGrp="1"/>
          </p:cNvSpPr>
          <p:nvPr>
            <p:ph type="sldNum" sz="quarter" idx="10"/>
          </p:nvPr>
        </p:nvSpPr>
        <p:spPr/>
        <p:txBody>
          <a:bodyPr/>
          <a:lstStyle/>
          <a:p>
            <a:fld id="{F4F37800-FA8E-4FD4-B18B-D4070613294F}" type="slidenum">
              <a:rPr lang="vi-VN" smtClean="0"/>
              <a:t>6</a:t>
            </a:fld>
            <a:endParaRPr lang="vi-VN"/>
          </a:p>
        </p:txBody>
      </p:sp>
    </p:spTree>
    <p:extLst>
      <p:ext uri="{BB962C8B-B14F-4D97-AF65-F5344CB8AC3E}">
        <p14:creationId xmlns:p14="http://schemas.microsoft.com/office/powerpoint/2010/main" val="628746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000000"/>
              </a:solidFill>
              <a:effectLst/>
              <a:latin typeface="Roboto" panose="02000000000000000000" pitchFamily="2" charset="0"/>
            </a:endParaRPr>
          </a:p>
        </p:txBody>
      </p:sp>
      <p:sp>
        <p:nvSpPr>
          <p:cNvPr id="4" name="Slide Number Placeholder 3"/>
          <p:cNvSpPr>
            <a:spLocks noGrp="1"/>
          </p:cNvSpPr>
          <p:nvPr>
            <p:ph type="sldNum" sz="quarter" idx="10"/>
          </p:nvPr>
        </p:nvSpPr>
        <p:spPr/>
        <p:txBody>
          <a:bodyPr/>
          <a:lstStyle/>
          <a:p>
            <a:fld id="{F4F37800-FA8E-4FD4-B18B-D4070613294F}" type="slidenum">
              <a:rPr lang="vi-VN" smtClean="0"/>
              <a:t>7</a:t>
            </a:fld>
            <a:endParaRPr lang="vi-VN"/>
          </a:p>
        </p:txBody>
      </p:sp>
    </p:spTree>
    <p:extLst>
      <p:ext uri="{BB962C8B-B14F-4D97-AF65-F5344CB8AC3E}">
        <p14:creationId xmlns:p14="http://schemas.microsoft.com/office/powerpoint/2010/main" val="153455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F37800-FA8E-4FD4-B18B-D4070613294F}" type="slidenum">
              <a:rPr lang="vi-VN" smtClean="0"/>
              <a:t>8</a:t>
            </a:fld>
            <a:endParaRPr lang="vi-VN"/>
          </a:p>
        </p:txBody>
      </p:sp>
    </p:spTree>
    <p:extLst>
      <p:ext uri="{BB962C8B-B14F-4D97-AF65-F5344CB8AC3E}">
        <p14:creationId xmlns:p14="http://schemas.microsoft.com/office/powerpoint/2010/main" val="4185173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F37800-FA8E-4FD4-B18B-D4070613294F}" type="slidenum">
              <a:rPr lang="vi-VN" smtClean="0"/>
              <a:t>9</a:t>
            </a:fld>
            <a:endParaRPr lang="vi-VN"/>
          </a:p>
        </p:txBody>
      </p:sp>
    </p:spTree>
    <p:extLst>
      <p:ext uri="{BB962C8B-B14F-4D97-AF65-F5344CB8AC3E}">
        <p14:creationId xmlns:p14="http://schemas.microsoft.com/office/powerpoint/2010/main" val="4141558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20/04/2023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20/04/2023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20/04/2023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20/04/2023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20/04/2023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20/04/2023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20/04/2023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20/04/2023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20/04/2023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20/04/2023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20/04/2023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20/04/2023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20/04/2023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20/04/2023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20/04/2023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20/04/2023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20/04/2023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36" name="9Slide.vn - 2019">
            <a:extLst>
              <a:ext uri="{FF2B5EF4-FFF2-40B4-BE49-F238E27FC236}">
                <a16:creationId xmlns:a16="http://schemas.microsoft.com/office/drawing/2014/main" id="{D165F762-051C-43F8-9D24-19B7C202EDB0}"/>
              </a:ext>
            </a:extLst>
          </p:cNvPr>
          <p:cNvSpPr txBox="1"/>
          <p:nvPr userDrawn="1"/>
        </p:nvSpPr>
        <p:spPr>
          <a:xfrm>
            <a:off x="0" y="-1604665"/>
            <a:ext cx="12192000" cy="461665"/>
          </a:xfrm>
          <a:prstGeom prst="rect">
            <a:avLst/>
          </a:prstGeom>
          <a:noFill/>
        </p:spPr>
        <p:txBody>
          <a:bodyPr vert="horz" rtlCol="0">
            <a:spAutoFit/>
          </a:bodyPr>
          <a:lstStyle/>
          <a:p>
            <a:pPr algn="ctr"/>
            <a:r>
              <a:rPr lang="vi-VN" sz="2400">
                <a:solidFill>
                  <a:srgbClr val="CFCFCF"/>
                </a:solidFill>
              </a:rPr>
              <a:t>www.9slide.vn</a:t>
            </a:r>
          </a:p>
        </p:txBody>
      </p:sp>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20/04/2023</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 y="6293731"/>
            <a:ext cx="11530197" cy="349779"/>
          </a:xfrm>
          <a:prstGeom prst="rect">
            <a:avLst/>
          </a:pr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0" y="6215900"/>
            <a:ext cx="11437350" cy="293817"/>
          </a:xfrm>
          <a:prstGeom prst="rect">
            <a:avLst/>
          </a:pr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0" name="TextBox 19">
            <a:extLst>
              <a:ext uri="{FF2B5EF4-FFF2-40B4-BE49-F238E27FC236}">
                <a16:creationId xmlns:a16="http://schemas.microsoft.com/office/drawing/2014/main" id="{FFDDE3E7-A6AE-4D91-A503-39F7BE2D4940}"/>
              </a:ext>
            </a:extLst>
          </p:cNvPr>
          <p:cNvSpPr txBox="1"/>
          <p:nvPr/>
        </p:nvSpPr>
        <p:spPr>
          <a:xfrm>
            <a:off x="4149631" y="2328276"/>
            <a:ext cx="4165462" cy="923330"/>
          </a:xfrm>
          <a:prstGeom prst="rect">
            <a:avLst/>
          </a:prstGeom>
          <a:noFill/>
        </p:spPr>
        <p:txBody>
          <a:bodyPr wrap="square" rtlCol="0">
            <a:spAutoFit/>
          </a:bodyPr>
          <a:lstStyle/>
          <a:p>
            <a:r>
              <a:rPr lang="en-US" sz="5400" b="1" spc="50">
                <a:ln w="0"/>
                <a:solidFill>
                  <a:schemeClr val="accent1">
                    <a:lumMod val="60000"/>
                    <a:lumOff val="40000"/>
                  </a:schemeClr>
                </a:solidFill>
                <a:effectLst>
                  <a:innerShdw blurRad="63500" dist="50800" dir="13500000">
                    <a:srgbClr val="000000">
                      <a:alpha val="50000"/>
                    </a:srgbClr>
                  </a:innerShdw>
                </a:effectLst>
                <a:latin typeface="Tahoma" panose="020B0604030504040204" pitchFamily="34" charset="0"/>
                <a:ea typeface="Tahoma" panose="020B0604030504040204" pitchFamily="34" charset="0"/>
                <a:cs typeface="Tahoma" panose="020B0604030504040204" pitchFamily="34" charset="0"/>
              </a:rPr>
              <a:t>TẬP HUẤN</a:t>
            </a:r>
            <a:endParaRPr lang="en-US" sz="5400" b="1" spc="50" dirty="0">
              <a:ln w="0"/>
              <a:solidFill>
                <a:schemeClr val="accent1">
                  <a:lumMod val="60000"/>
                  <a:lumOff val="40000"/>
                </a:schemeClr>
              </a:solidFill>
              <a:effectLst>
                <a:innerShdw blurRad="63500" dist="50800" dir="13500000">
                  <a:srgbClr val="000000">
                    <a:alpha val="5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id="{CAB44A93-56D9-D6B8-8E66-B95FC5C2B5FD}"/>
              </a:ext>
            </a:extLst>
          </p:cNvPr>
          <p:cNvSpPr txBox="1"/>
          <p:nvPr/>
        </p:nvSpPr>
        <p:spPr>
          <a:xfrm>
            <a:off x="3864078" y="5669154"/>
            <a:ext cx="4736568" cy="338554"/>
          </a:xfrm>
          <a:prstGeom prst="rect">
            <a:avLst/>
          </a:prstGeom>
          <a:noFill/>
        </p:spPr>
        <p:txBody>
          <a:bodyPr wrap="square" rtlCol="0">
            <a:spAutoFit/>
          </a:bodyPr>
          <a:lstStyle/>
          <a:p>
            <a:r>
              <a:rPr lang="en-US" sz="1600" b="1" i="1" spc="50" dirty="0" err="1">
                <a:ln w="0"/>
                <a:solidFill>
                  <a:schemeClr val="accent1">
                    <a:lumMod val="60000"/>
                    <a:lumOff val="40000"/>
                  </a:schemeClr>
                </a:solidFill>
                <a:effectLst>
                  <a:innerShdw blurRad="63500" dist="50800" dir="13500000">
                    <a:srgbClr val="000000">
                      <a:alpha val="50000"/>
                    </a:srgbClr>
                  </a:innerShdw>
                </a:effectLst>
                <a:latin typeface="Tahoma" panose="020B0604030504040204" pitchFamily="34" charset="0"/>
                <a:ea typeface="Tahoma" panose="020B0604030504040204" pitchFamily="34" charset="0"/>
                <a:cs typeface="Tahoma" panose="020B0604030504040204" pitchFamily="34" charset="0"/>
              </a:rPr>
              <a:t>Phú</a:t>
            </a:r>
            <a:r>
              <a:rPr lang="en-US" sz="1600" b="1" i="1" spc="50" dirty="0">
                <a:ln w="0"/>
                <a:solidFill>
                  <a:schemeClr val="accent1">
                    <a:lumMod val="60000"/>
                    <a:lumOff val="40000"/>
                  </a:schemeClr>
                </a:solidFill>
                <a:effectLst>
                  <a:innerShdw blurRad="63500" dist="50800" dir="13500000">
                    <a:srgbClr val="000000">
                      <a:alpha val="50000"/>
                    </a:srgbClr>
                  </a:innerShdw>
                </a:effectLst>
                <a:latin typeface="Tahoma" panose="020B0604030504040204" pitchFamily="34" charset="0"/>
                <a:ea typeface="Tahoma" panose="020B0604030504040204" pitchFamily="34" charset="0"/>
                <a:cs typeface="Tahoma" panose="020B0604030504040204" pitchFamily="34" charset="0"/>
              </a:rPr>
              <a:t> </a:t>
            </a:r>
            <a:r>
              <a:rPr lang="en-US" sz="1600" b="1" i="1" spc="50" dirty="0" err="1">
                <a:ln w="0"/>
                <a:solidFill>
                  <a:schemeClr val="accent1">
                    <a:lumMod val="60000"/>
                    <a:lumOff val="40000"/>
                  </a:schemeClr>
                </a:solidFill>
                <a:effectLst>
                  <a:innerShdw blurRad="63500" dist="50800" dir="13500000">
                    <a:srgbClr val="000000">
                      <a:alpha val="50000"/>
                    </a:srgbClr>
                  </a:innerShdw>
                </a:effectLst>
                <a:latin typeface="Tahoma" panose="020B0604030504040204" pitchFamily="34" charset="0"/>
                <a:ea typeface="Tahoma" panose="020B0604030504040204" pitchFamily="34" charset="0"/>
                <a:cs typeface="Tahoma" panose="020B0604030504040204" pitchFamily="34" charset="0"/>
              </a:rPr>
              <a:t>Thọ</a:t>
            </a:r>
            <a:r>
              <a:rPr lang="en-US" sz="1600" b="1" i="1" spc="50" dirty="0">
                <a:ln w="0"/>
                <a:solidFill>
                  <a:schemeClr val="accent1">
                    <a:lumMod val="60000"/>
                    <a:lumOff val="40000"/>
                  </a:schemeClr>
                </a:solidFill>
                <a:effectLst>
                  <a:innerShdw blurRad="63500" dist="50800" dir="13500000">
                    <a:srgbClr val="000000">
                      <a:alpha val="50000"/>
                    </a:srgbClr>
                  </a:innerShdw>
                </a:effectLst>
                <a:latin typeface="Tahoma" panose="020B0604030504040204" pitchFamily="34" charset="0"/>
                <a:ea typeface="Tahoma" panose="020B0604030504040204" pitchFamily="34" charset="0"/>
                <a:cs typeface="Tahoma" panose="020B0604030504040204" pitchFamily="34" charset="0"/>
              </a:rPr>
              <a:t>, </a:t>
            </a:r>
            <a:r>
              <a:rPr lang="en-US" sz="1600" b="1" i="1" spc="50" dirty="0" err="1">
                <a:ln w="0"/>
                <a:solidFill>
                  <a:schemeClr val="accent1">
                    <a:lumMod val="60000"/>
                    <a:lumOff val="40000"/>
                  </a:schemeClr>
                </a:solidFill>
                <a:effectLst>
                  <a:innerShdw blurRad="63500" dist="50800" dir="13500000">
                    <a:srgbClr val="000000">
                      <a:alpha val="50000"/>
                    </a:srgbClr>
                  </a:innerShdw>
                </a:effectLst>
                <a:latin typeface="Tahoma" panose="020B0604030504040204" pitchFamily="34" charset="0"/>
                <a:ea typeface="Tahoma" panose="020B0604030504040204" pitchFamily="34" charset="0"/>
                <a:cs typeface="Tahoma" panose="020B0604030504040204" pitchFamily="34" charset="0"/>
              </a:rPr>
              <a:t>ngày</a:t>
            </a:r>
            <a:r>
              <a:rPr lang="en-US" sz="1600" b="1" i="1" spc="50" dirty="0">
                <a:ln w="0"/>
                <a:solidFill>
                  <a:schemeClr val="accent1">
                    <a:lumMod val="60000"/>
                    <a:lumOff val="40000"/>
                  </a:schemeClr>
                </a:solidFill>
                <a:effectLst>
                  <a:innerShdw blurRad="63500" dist="50800" dir="13500000">
                    <a:srgbClr val="000000">
                      <a:alpha val="50000"/>
                    </a:srgbClr>
                  </a:innerShdw>
                </a:effectLst>
                <a:latin typeface="Tahoma" panose="020B0604030504040204" pitchFamily="34" charset="0"/>
                <a:ea typeface="Tahoma" panose="020B0604030504040204" pitchFamily="34" charset="0"/>
                <a:cs typeface="Tahoma" panose="020B0604030504040204" pitchFamily="34" charset="0"/>
              </a:rPr>
              <a:t> 20 </a:t>
            </a:r>
            <a:r>
              <a:rPr lang="en-US" sz="1600" b="1" i="1" spc="50" dirty="0" err="1">
                <a:ln w="0"/>
                <a:solidFill>
                  <a:schemeClr val="accent1">
                    <a:lumMod val="60000"/>
                    <a:lumOff val="40000"/>
                  </a:schemeClr>
                </a:solidFill>
                <a:effectLst>
                  <a:innerShdw blurRad="63500" dist="50800" dir="13500000">
                    <a:srgbClr val="000000">
                      <a:alpha val="50000"/>
                    </a:srgbClr>
                  </a:innerShdw>
                </a:effectLst>
                <a:latin typeface="Tahoma" panose="020B0604030504040204" pitchFamily="34" charset="0"/>
                <a:ea typeface="Tahoma" panose="020B0604030504040204" pitchFamily="34" charset="0"/>
                <a:cs typeface="Tahoma" panose="020B0604030504040204" pitchFamily="34" charset="0"/>
              </a:rPr>
              <a:t>tháng</a:t>
            </a:r>
            <a:r>
              <a:rPr lang="en-US" sz="1600" b="1" i="1" spc="50" dirty="0">
                <a:ln w="0"/>
                <a:solidFill>
                  <a:schemeClr val="accent1">
                    <a:lumMod val="60000"/>
                    <a:lumOff val="40000"/>
                  </a:schemeClr>
                </a:solidFill>
                <a:effectLst>
                  <a:innerShdw blurRad="63500" dist="50800" dir="13500000">
                    <a:srgbClr val="000000">
                      <a:alpha val="50000"/>
                    </a:srgbClr>
                  </a:innerShdw>
                </a:effectLst>
                <a:latin typeface="Tahoma" panose="020B0604030504040204" pitchFamily="34" charset="0"/>
                <a:ea typeface="Tahoma" panose="020B0604030504040204" pitchFamily="34" charset="0"/>
                <a:cs typeface="Tahoma" panose="020B0604030504040204" pitchFamily="34" charset="0"/>
              </a:rPr>
              <a:t> 4 </a:t>
            </a:r>
            <a:r>
              <a:rPr lang="en-US" sz="1600" b="1" i="1" spc="50" dirty="0" err="1">
                <a:ln w="0"/>
                <a:solidFill>
                  <a:schemeClr val="accent1">
                    <a:lumMod val="60000"/>
                    <a:lumOff val="40000"/>
                  </a:schemeClr>
                </a:solidFill>
                <a:effectLst>
                  <a:innerShdw blurRad="63500" dist="50800" dir="13500000">
                    <a:srgbClr val="000000">
                      <a:alpha val="50000"/>
                    </a:srgbClr>
                  </a:innerShdw>
                </a:effectLst>
                <a:latin typeface="Tahoma" panose="020B0604030504040204" pitchFamily="34" charset="0"/>
                <a:ea typeface="Tahoma" panose="020B0604030504040204" pitchFamily="34" charset="0"/>
                <a:cs typeface="Tahoma" panose="020B0604030504040204" pitchFamily="34" charset="0"/>
              </a:rPr>
              <a:t>năm</a:t>
            </a:r>
            <a:r>
              <a:rPr lang="en-US" sz="1600" b="1" i="1" spc="50" dirty="0">
                <a:ln w="0"/>
                <a:solidFill>
                  <a:schemeClr val="accent1">
                    <a:lumMod val="60000"/>
                    <a:lumOff val="40000"/>
                  </a:schemeClr>
                </a:solidFill>
                <a:effectLst>
                  <a:innerShdw blurRad="63500" dist="50800" dir="13500000">
                    <a:srgbClr val="000000">
                      <a:alpha val="50000"/>
                    </a:srgbClr>
                  </a:innerShdw>
                </a:effectLst>
                <a:latin typeface="Tahoma" panose="020B0604030504040204" pitchFamily="34" charset="0"/>
                <a:ea typeface="Tahoma" panose="020B0604030504040204" pitchFamily="34" charset="0"/>
                <a:cs typeface="Tahoma" panose="020B0604030504040204" pitchFamily="34" charset="0"/>
              </a:rPr>
              <a:t> 2023 </a:t>
            </a:r>
          </a:p>
        </p:txBody>
      </p:sp>
      <p:sp>
        <p:nvSpPr>
          <p:cNvPr id="23" name="TextBox 22">
            <a:extLst>
              <a:ext uri="{FF2B5EF4-FFF2-40B4-BE49-F238E27FC236}">
                <a16:creationId xmlns:a16="http://schemas.microsoft.com/office/drawing/2014/main" id="{288D5FE5-B852-4F69-83A2-D664AEFA0915}"/>
              </a:ext>
            </a:extLst>
          </p:cNvPr>
          <p:cNvSpPr txBox="1"/>
          <p:nvPr/>
        </p:nvSpPr>
        <p:spPr>
          <a:xfrm>
            <a:off x="209346" y="3672204"/>
            <a:ext cx="11982654" cy="1169551"/>
          </a:xfrm>
          <a:prstGeom prst="rect">
            <a:avLst/>
          </a:prstGeom>
          <a:noFill/>
        </p:spPr>
        <p:txBody>
          <a:bodyPr wrap="square" rtlCol="0">
            <a:spAutoFit/>
          </a:bodyPr>
          <a:lstStyle/>
          <a:p>
            <a:pPr algn="ctr"/>
            <a:r>
              <a:rPr lang="vi-VN" sz="3500" b="1" spc="50">
                <a:ln w="0"/>
                <a:solidFill>
                  <a:schemeClr val="accent1">
                    <a:lumMod val="60000"/>
                    <a:lumOff val="40000"/>
                  </a:schemeClr>
                </a:solidFill>
                <a:effectLst>
                  <a:innerShdw blurRad="63500" dist="50800" dir="13500000">
                    <a:srgbClr val="000000">
                      <a:alpha val="50000"/>
                    </a:srgbClr>
                  </a:innerShdw>
                </a:effectLst>
                <a:ea typeface="Tahoma" panose="020B0604030504040204" pitchFamily="34" charset="0"/>
                <a:cs typeface="Tahoma" panose="020B0604030504040204" pitchFamily="34" charset="0"/>
              </a:rPr>
              <a:t>HƯỚNG DẪN ĐĂNG KÝ VÀ KÍCH HOẠT TÀI KHOẢN</a:t>
            </a:r>
            <a:r>
              <a:rPr lang="en-US" sz="3500" b="1" spc="50">
                <a:ln w="0"/>
                <a:solidFill>
                  <a:schemeClr val="accent1">
                    <a:lumMod val="60000"/>
                    <a:lumOff val="40000"/>
                  </a:schemeClr>
                </a:solidFill>
                <a:effectLst>
                  <a:innerShdw blurRad="63500" dist="50800" dir="13500000">
                    <a:srgbClr val="000000">
                      <a:alpha val="50000"/>
                    </a:srgbClr>
                  </a:innerShdw>
                </a:effectLst>
                <a:ea typeface="Tahoma" panose="020B0604030504040204" pitchFamily="34" charset="0"/>
                <a:cs typeface="Tahoma" panose="020B0604030504040204" pitchFamily="34" charset="0"/>
              </a:rPr>
              <a:t> </a:t>
            </a:r>
            <a:r>
              <a:rPr lang="vi-VN" sz="3500" b="1" spc="50">
                <a:ln w="0"/>
                <a:solidFill>
                  <a:schemeClr val="accent1">
                    <a:lumMod val="60000"/>
                    <a:lumOff val="40000"/>
                  </a:schemeClr>
                </a:solidFill>
                <a:effectLst>
                  <a:innerShdw blurRad="63500" dist="50800" dir="13500000">
                    <a:srgbClr val="000000">
                      <a:alpha val="50000"/>
                    </a:srgbClr>
                  </a:innerShdw>
                </a:effectLst>
                <a:ea typeface="Tahoma" panose="020B0604030504040204" pitchFamily="34" charset="0"/>
                <a:cs typeface="Tahoma" panose="020B0604030504040204" pitchFamily="34" charset="0"/>
              </a:rPr>
              <a:t>ĐỊNH DANH ĐIỆN TỬ</a:t>
            </a:r>
            <a:r>
              <a:rPr lang="en-US" sz="3500" b="1" spc="50">
                <a:ln w="0"/>
                <a:solidFill>
                  <a:schemeClr val="accent1">
                    <a:lumMod val="60000"/>
                    <a:lumOff val="40000"/>
                  </a:schemeClr>
                </a:solidFill>
                <a:effectLst>
                  <a:innerShdw blurRad="63500" dist="50800" dir="13500000">
                    <a:srgbClr val="000000">
                      <a:alpha val="50000"/>
                    </a:srgbClr>
                  </a:innerShdw>
                </a:effectLst>
                <a:latin typeface="Tahoma" panose="020B0604030504040204" pitchFamily="34" charset="0"/>
                <a:ea typeface="Tahoma" panose="020B0604030504040204" pitchFamily="34" charset="0"/>
                <a:cs typeface="Tahoma" panose="020B0604030504040204" pitchFamily="34" charset="0"/>
              </a:rPr>
              <a:t> MỨC 2</a:t>
            </a:r>
          </a:p>
        </p:txBody>
      </p:sp>
      <p:sp>
        <p:nvSpPr>
          <p:cNvPr id="25" name="Rectangle 9">
            <a:extLst>
              <a:ext uri="{FF2B5EF4-FFF2-40B4-BE49-F238E27FC236}">
                <a16:creationId xmlns:a16="http://schemas.microsoft.com/office/drawing/2014/main" id="{354E9D01-D78A-8942-09C3-7A8C28BDD921}"/>
              </a:ext>
            </a:extLst>
          </p:cNvPr>
          <p:cNvSpPr>
            <a:spLocks noChangeArrowheads="1"/>
          </p:cNvSpPr>
          <p:nvPr/>
        </p:nvSpPr>
        <p:spPr bwMode="auto">
          <a:xfrm>
            <a:off x="2806513" y="1350603"/>
            <a:ext cx="6717062" cy="400110"/>
          </a:xfrm>
          <a:prstGeom prst="rect">
            <a:avLst/>
          </a:prstGeom>
          <a:noFill/>
          <a:ln w="9525">
            <a:noFill/>
            <a:miter lim="800000"/>
            <a:headEnd/>
            <a:tailEnd/>
          </a:ln>
          <a:effectLst/>
        </p:spPr>
        <p:txBody>
          <a:bodyPr wrap="square">
            <a:spAutoFit/>
          </a:bodyPr>
          <a:lstStyle/>
          <a:p>
            <a:pPr algn="ctr"/>
            <a:r>
              <a:rPr lang="en-US" sz="2000" b="1" spc="50" dirty="0" err="1">
                <a:ln w="0"/>
                <a:solidFill>
                  <a:schemeClr val="bg1"/>
                </a:solidFill>
                <a:effectLst>
                  <a:innerShdw blurRad="63500" dist="50800" dir="13500000">
                    <a:srgbClr val="000000">
                      <a:alpha val="50000"/>
                    </a:srgbClr>
                  </a:innerShdw>
                </a:effectLst>
                <a:latin typeface="Tahoma" panose="020B0604030504040204" pitchFamily="34" charset="0"/>
                <a:ea typeface="Tahoma" panose="020B0604030504040204" pitchFamily="34" charset="0"/>
                <a:cs typeface="Tahoma" panose="020B0604030504040204" pitchFamily="34" charset="0"/>
              </a:rPr>
              <a:t>CÔNG</a:t>
            </a:r>
            <a:r>
              <a:rPr lang="en-US" sz="2000" b="1" spc="50" dirty="0">
                <a:ln w="0"/>
                <a:solidFill>
                  <a:schemeClr val="bg1"/>
                </a:solidFill>
                <a:effectLst>
                  <a:innerShdw blurRad="63500" dist="50800" dir="13500000">
                    <a:srgbClr val="000000">
                      <a:alpha val="50000"/>
                    </a:srgbClr>
                  </a:innerShdw>
                </a:effectLst>
                <a:latin typeface="Tahoma" panose="020B0604030504040204" pitchFamily="34" charset="0"/>
                <a:ea typeface="Tahoma" panose="020B0604030504040204" pitchFamily="34" charset="0"/>
                <a:cs typeface="Tahoma" panose="020B0604030504040204" pitchFamily="34" charset="0"/>
              </a:rPr>
              <a:t> AN </a:t>
            </a:r>
            <a:r>
              <a:rPr lang="en-US" sz="2000" b="1" spc="50" dirty="0" err="1">
                <a:ln w="0"/>
                <a:solidFill>
                  <a:schemeClr val="bg1"/>
                </a:solidFill>
                <a:effectLst>
                  <a:innerShdw blurRad="63500" dist="50800" dir="13500000">
                    <a:srgbClr val="000000">
                      <a:alpha val="50000"/>
                    </a:srgbClr>
                  </a:innerShdw>
                </a:effectLst>
                <a:latin typeface="Tahoma" panose="020B0604030504040204" pitchFamily="34" charset="0"/>
                <a:ea typeface="Tahoma" panose="020B0604030504040204" pitchFamily="34" charset="0"/>
                <a:cs typeface="Tahoma" panose="020B0604030504040204" pitchFamily="34" charset="0"/>
              </a:rPr>
              <a:t>TỈNH</a:t>
            </a:r>
            <a:r>
              <a:rPr lang="en-US" sz="2000" b="1" spc="50" dirty="0">
                <a:ln w="0"/>
                <a:solidFill>
                  <a:schemeClr val="bg1"/>
                </a:solidFill>
                <a:effectLst>
                  <a:innerShdw blurRad="63500" dist="50800" dir="13500000">
                    <a:srgbClr val="000000">
                      <a:alpha val="50000"/>
                    </a:srgbClr>
                  </a:innerShdw>
                </a:effectLst>
                <a:latin typeface="Tahoma" panose="020B0604030504040204" pitchFamily="34" charset="0"/>
                <a:ea typeface="Tahoma" panose="020B0604030504040204" pitchFamily="34" charset="0"/>
                <a:cs typeface="Tahoma" panose="020B0604030504040204" pitchFamily="34" charset="0"/>
              </a:rPr>
              <a:t> </a:t>
            </a:r>
            <a:r>
              <a:rPr lang="en-US" sz="2000" b="1" spc="50" dirty="0" err="1">
                <a:ln w="0"/>
                <a:solidFill>
                  <a:schemeClr val="bg1"/>
                </a:solidFill>
                <a:effectLst>
                  <a:innerShdw blurRad="63500" dist="50800" dir="13500000">
                    <a:srgbClr val="000000">
                      <a:alpha val="50000"/>
                    </a:srgbClr>
                  </a:innerShdw>
                </a:effectLst>
                <a:latin typeface="Tahoma" panose="020B0604030504040204" pitchFamily="34" charset="0"/>
                <a:ea typeface="Tahoma" panose="020B0604030504040204" pitchFamily="34" charset="0"/>
                <a:cs typeface="Tahoma" panose="020B0604030504040204" pitchFamily="34" charset="0"/>
              </a:rPr>
              <a:t>PHÚ</a:t>
            </a:r>
            <a:r>
              <a:rPr lang="en-US" sz="2000" b="1" spc="50" dirty="0">
                <a:ln w="0"/>
                <a:solidFill>
                  <a:schemeClr val="bg1"/>
                </a:solidFill>
                <a:effectLst>
                  <a:innerShdw blurRad="63500" dist="50800" dir="13500000">
                    <a:srgbClr val="000000">
                      <a:alpha val="50000"/>
                    </a:srgbClr>
                  </a:innerShdw>
                </a:effectLst>
                <a:latin typeface="Tahoma" panose="020B0604030504040204" pitchFamily="34" charset="0"/>
                <a:ea typeface="Tahoma" panose="020B0604030504040204" pitchFamily="34" charset="0"/>
                <a:cs typeface="Tahoma" panose="020B0604030504040204" pitchFamily="34" charset="0"/>
              </a:rPr>
              <a:t> </a:t>
            </a:r>
            <a:r>
              <a:rPr lang="en-US" sz="2000" b="1" spc="50" dirty="0" err="1">
                <a:ln w="0"/>
                <a:solidFill>
                  <a:schemeClr val="bg1"/>
                </a:solidFill>
                <a:effectLst>
                  <a:innerShdw blurRad="63500" dist="50800" dir="13500000">
                    <a:srgbClr val="000000">
                      <a:alpha val="50000"/>
                    </a:srgbClr>
                  </a:innerShdw>
                </a:effectLst>
                <a:latin typeface="Tahoma" panose="020B0604030504040204" pitchFamily="34" charset="0"/>
                <a:ea typeface="Tahoma" panose="020B0604030504040204" pitchFamily="34" charset="0"/>
                <a:cs typeface="Tahoma" panose="020B0604030504040204" pitchFamily="34" charset="0"/>
              </a:rPr>
              <a:t>THỌ</a:t>
            </a:r>
            <a:endParaRPr lang="en-US" sz="2000" b="1" spc="50" dirty="0">
              <a:ln w="0"/>
              <a:solidFill>
                <a:schemeClr val="bg1"/>
              </a:solidFill>
              <a:effectLst>
                <a:innerShdw blurRad="63500" dist="50800" dir="13500000">
                  <a:srgbClr val="000000">
                    <a:alpha val="50000"/>
                  </a:srgbClr>
                </a:inn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4129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 y="6293731"/>
            <a:ext cx="11530197" cy="349779"/>
          </a:xfrm>
          <a:prstGeom prst="rect">
            <a:avLst/>
          </a:pr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215900"/>
            <a:ext cx="11437350" cy="293817"/>
          </a:xfrm>
          <a:prstGeom prst="rect">
            <a:avLst/>
          </a:pr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2" name="Picture 2" descr="https://vneid.gov.vn/images/design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862" y="1279403"/>
            <a:ext cx="9978142" cy="467538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50776142-0889-4D36-B911-8B613E10A426}"/>
              </a:ext>
            </a:extLst>
          </p:cNvPr>
          <p:cNvSpPr txBox="1">
            <a:spLocks/>
          </p:cNvSpPr>
          <p:nvPr/>
        </p:nvSpPr>
        <p:spPr bwMode="auto">
          <a:xfrm>
            <a:off x="759589" y="213298"/>
            <a:ext cx="11277735" cy="3955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93000"/>
              </a:lnSpc>
              <a:spcBef>
                <a:spcPct val="0"/>
              </a:spcBef>
              <a:spcAft>
                <a:spcPct val="0"/>
              </a:spcAft>
              <a:defRPr sz="2100" b="1">
                <a:solidFill>
                  <a:schemeClr val="tx2"/>
                </a:solidFill>
                <a:latin typeface="+mj-lt"/>
                <a:ea typeface="+mj-ea"/>
                <a:cs typeface="+mj-cs"/>
              </a:defRPr>
            </a:lvl1pPr>
            <a:lvl2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2pPr>
            <a:lvl3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3pPr>
            <a:lvl4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4pPr>
            <a:lvl5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5pPr>
            <a:lvl6pPr marL="457200" algn="l" rtl="0" fontAlgn="base">
              <a:lnSpc>
                <a:spcPct val="93000"/>
              </a:lnSpc>
              <a:spcBef>
                <a:spcPct val="0"/>
              </a:spcBef>
              <a:spcAft>
                <a:spcPct val="0"/>
              </a:spcAft>
              <a:defRPr sz="2100" b="1">
                <a:solidFill>
                  <a:schemeClr val="tx2"/>
                </a:solidFill>
                <a:latin typeface="Arial" charset="0"/>
              </a:defRPr>
            </a:lvl6pPr>
            <a:lvl7pPr marL="914400" algn="l" rtl="0" fontAlgn="base">
              <a:lnSpc>
                <a:spcPct val="93000"/>
              </a:lnSpc>
              <a:spcBef>
                <a:spcPct val="0"/>
              </a:spcBef>
              <a:spcAft>
                <a:spcPct val="0"/>
              </a:spcAft>
              <a:defRPr sz="2100" b="1">
                <a:solidFill>
                  <a:schemeClr val="tx2"/>
                </a:solidFill>
                <a:latin typeface="Arial" charset="0"/>
              </a:defRPr>
            </a:lvl7pPr>
            <a:lvl8pPr marL="1371600" algn="l" rtl="0" fontAlgn="base">
              <a:lnSpc>
                <a:spcPct val="93000"/>
              </a:lnSpc>
              <a:spcBef>
                <a:spcPct val="0"/>
              </a:spcBef>
              <a:spcAft>
                <a:spcPct val="0"/>
              </a:spcAft>
              <a:defRPr sz="2100" b="1">
                <a:solidFill>
                  <a:schemeClr val="tx2"/>
                </a:solidFill>
                <a:latin typeface="Arial" charset="0"/>
              </a:defRPr>
            </a:lvl8pPr>
            <a:lvl9pPr marL="1828800" algn="l" rtl="0" fontAlgn="base">
              <a:lnSpc>
                <a:spcPct val="93000"/>
              </a:lnSpc>
              <a:spcBef>
                <a:spcPct val="0"/>
              </a:spcBef>
              <a:spcAft>
                <a:spcPct val="0"/>
              </a:spcAft>
              <a:defRPr sz="2100" b="1">
                <a:solidFill>
                  <a:schemeClr val="tx2"/>
                </a:solidFill>
                <a:latin typeface="Arial" charset="0"/>
              </a:defRPr>
            </a:lvl9pPr>
          </a:lstStyle>
          <a:p>
            <a:pPr marL="474796" indent="-474796" defTabSz="879253">
              <a:buNone/>
              <a:defRPr/>
            </a:pPr>
            <a:r>
              <a:rPr lang="en-US" sz="3200" kern="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rPr>
              <a:t>III. Kích hoạt </a:t>
            </a:r>
            <a:r>
              <a:rPr lang="vi-VN" sz="3200" kern="0">
                <a:solidFill>
                  <a:schemeClr val="accent1">
                    <a:lumMod val="60000"/>
                    <a:lumOff val="40000"/>
                  </a:schemeClr>
                </a:solidFill>
                <a:ea typeface="Tahoma" panose="020B0604030504040204" pitchFamily="34" charset="0"/>
                <a:cs typeface="Tahoma" panose="020B0604030504040204" pitchFamily="34" charset="0"/>
              </a:rPr>
              <a:t>tài khoản định danh điện t</a:t>
            </a:r>
            <a:r>
              <a:rPr lang="en-US" sz="3200" kern="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rPr>
              <a:t>ử</a:t>
            </a:r>
          </a:p>
        </p:txBody>
      </p:sp>
    </p:spTree>
    <p:extLst>
      <p:ext uri="{BB962C8B-B14F-4D97-AF65-F5344CB8AC3E}">
        <p14:creationId xmlns:p14="http://schemas.microsoft.com/office/powerpoint/2010/main" val="298942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 y="6293731"/>
            <a:ext cx="11530197" cy="349779"/>
          </a:xfrm>
          <a:prstGeom prst="rect">
            <a:avLst/>
          </a:pr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215900"/>
            <a:ext cx="11437350" cy="293817"/>
          </a:xfrm>
          <a:prstGeom prst="rect">
            <a:avLst/>
          </a:pr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12953" y="2250941"/>
            <a:ext cx="5029200" cy="1569660"/>
          </a:xfrm>
          <a:prstGeom prst="rect">
            <a:avLst/>
          </a:prstGeom>
        </p:spPr>
        <p:txBody>
          <a:bodyPr wrap="square">
            <a:spAutoFit/>
          </a:bodyPr>
          <a:lstStyle/>
          <a:p>
            <a:r>
              <a:rPr lang="en-US" sz="2400" b="1" kern="0">
                <a:solidFill>
                  <a:srgbClr val="052F61"/>
                </a:solidFill>
                <a:latin typeface="Arial" panose="020B0604020202020204" pitchFamily="34" charset="0"/>
                <a:ea typeface="Tahoma" panose="020B0604030504040204" pitchFamily="34" charset="0"/>
                <a:cs typeface="Arial" panose="020B0604020202020204" pitchFamily="34" charset="0"/>
              </a:rPr>
              <a:t>Nhập </a:t>
            </a:r>
            <a:r>
              <a:rPr lang="vi-VN" sz="2400" b="1" kern="0">
                <a:solidFill>
                  <a:srgbClr val="052F61"/>
                </a:solidFill>
                <a:latin typeface="Arial" panose="020B0604020202020204" pitchFamily="34" charset="0"/>
                <a:ea typeface="Tahoma" panose="020B0604030504040204" pitchFamily="34" charset="0"/>
                <a:cs typeface="Arial" panose="020B0604020202020204" pitchFamily="34" charset="0"/>
              </a:rPr>
              <a:t>Số định danh cá nhân</a:t>
            </a:r>
            <a:r>
              <a:rPr lang="en-US" sz="2400" b="1" kern="0">
                <a:solidFill>
                  <a:srgbClr val="052F61"/>
                </a:solidFill>
                <a:latin typeface="Arial" panose="020B0604020202020204" pitchFamily="34" charset="0"/>
                <a:ea typeface="Tahoma" panose="020B0604030504040204" pitchFamily="34" charset="0"/>
                <a:cs typeface="Arial" panose="020B0604020202020204" pitchFamily="34" charset="0"/>
              </a:rPr>
              <a:t>/CCCD</a:t>
            </a:r>
            <a:r>
              <a:rPr lang="vi-VN" sz="2400" b="1" kern="0">
                <a:solidFill>
                  <a:srgbClr val="052F61"/>
                </a:solidFill>
                <a:latin typeface="Arial" panose="020B0604020202020204" pitchFamily="34" charset="0"/>
                <a:ea typeface="Tahoma" panose="020B0604030504040204" pitchFamily="34" charset="0"/>
                <a:cs typeface="Arial" panose="020B0604020202020204" pitchFamily="34" charset="0"/>
              </a:rPr>
              <a:t> </a:t>
            </a:r>
            <a:r>
              <a:rPr lang="en-US" sz="2400" b="1" kern="0">
                <a:solidFill>
                  <a:srgbClr val="052F61"/>
                </a:solidFill>
                <a:latin typeface="Arial" panose="020B0604020202020204" pitchFamily="34" charset="0"/>
                <a:ea typeface="Tahoma" panose="020B0604030504040204" pitchFamily="34" charset="0"/>
                <a:cs typeface="Arial" panose="020B0604020202020204" pitchFamily="34" charset="0"/>
              </a:rPr>
              <a:t>và Số điện thoại bạn đã đăng ký tài khoản ứng dụng VNeID</a:t>
            </a:r>
            <a:endParaRPr lang="en-US" sz="2400" b="1">
              <a:solidFill>
                <a:srgbClr val="052F6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2330" y="891707"/>
            <a:ext cx="3572194" cy="5119125"/>
          </a:xfrm>
          <a:prstGeom prst="rect">
            <a:avLst/>
          </a:prstGeom>
        </p:spPr>
      </p:pic>
      <p:sp>
        <p:nvSpPr>
          <p:cNvPr id="8" name="Title 1">
            <a:extLst>
              <a:ext uri="{FF2B5EF4-FFF2-40B4-BE49-F238E27FC236}">
                <a16:creationId xmlns:a16="http://schemas.microsoft.com/office/drawing/2014/main" id="{50776142-0889-4D36-B911-8B613E10A426}"/>
              </a:ext>
            </a:extLst>
          </p:cNvPr>
          <p:cNvSpPr txBox="1">
            <a:spLocks/>
          </p:cNvSpPr>
          <p:nvPr/>
        </p:nvSpPr>
        <p:spPr bwMode="auto">
          <a:xfrm>
            <a:off x="759589" y="213298"/>
            <a:ext cx="11277735" cy="3955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93000"/>
              </a:lnSpc>
              <a:spcBef>
                <a:spcPct val="0"/>
              </a:spcBef>
              <a:spcAft>
                <a:spcPct val="0"/>
              </a:spcAft>
              <a:defRPr sz="2100" b="1">
                <a:solidFill>
                  <a:schemeClr val="tx2"/>
                </a:solidFill>
                <a:latin typeface="+mj-lt"/>
                <a:ea typeface="+mj-ea"/>
                <a:cs typeface="+mj-cs"/>
              </a:defRPr>
            </a:lvl1pPr>
            <a:lvl2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2pPr>
            <a:lvl3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3pPr>
            <a:lvl4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4pPr>
            <a:lvl5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5pPr>
            <a:lvl6pPr marL="457200" algn="l" rtl="0" fontAlgn="base">
              <a:lnSpc>
                <a:spcPct val="93000"/>
              </a:lnSpc>
              <a:spcBef>
                <a:spcPct val="0"/>
              </a:spcBef>
              <a:spcAft>
                <a:spcPct val="0"/>
              </a:spcAft>
              <a:defRPr sz="2100" b="1">
                <a:solidFill>
                  <a:schemeClr val="tx2"/>
                </a:solidFill>
                <a:latin typeface="Arial" charset="0"/>
              </a:defRPr>
            </a:lvl6pPr>
            <a:lvl7pPr marL="914400" algn="l" rtl="0" fontAlgn="base">
              <a:lnSpc>
                <a:spcPct val="93000"/>
              </a:lnSpc>
              <a:spcBef>
                <a:spcPct val="0"/>
              </a:spcBef>
              <a:spcAft>
                <a:spcPct val="0"/>
              </a:spcAft>
              <a:defRPr sz="2100" b="1">
                <a:solidFill>
                  <a:schemeClr val="tx2"/>
                </a:solidFill>
                <a:latin typeface="Arial" charset="0"/>
              </a:defRPr>
            </a:lvl7pPr>
            <a:lvl8pPr marL="1371600" algn="l" rtl="0" fontAlgn="base">
              <a:lnSpc>
                <a:spcPct val="93000"/>
              </a:lnSpc>
              <a:spcBef>
                <a:spcPct val="0"/>
              </a:spcBef>
              <a:spcAft>
                <a:spcPct val="0"/>
              </a:spcAft>
              <a:defRPr sz="2100" b="1">
                <a:solidFill>
                  <a:schemeClr val="tx2"/>
                </a:solidFill>
                <a:latin typeface="Arial" charset="0"/>
              </a:defRPr>
            </a:lvl8pPr>
            <a:lvl9pPr marL="1828800" algn="l" rtl="0" fontAlgn="base">
              <a:lnSpc>
                <a:spcPct val="93000"/>
              </a:lnSpc>
              <a:spcBef>
                <a:spcPct val="0"/>
              </a:spcBef>
              <a:spcAft>
                <a:spcPct val="0"/>
              </a:spcAft>
              <a:defRPr sz="2100" b="1">
                <a:solidFill>
                  <a:schemeClr val="tx2"/>
                </a:solidFill>
                <a:latin typeface="Arial" charset="0"/>
              </a:defRPr>
            </a:lvl9pPr>
          </a:lstStyle>
          <a:p>
            <a:pPr marL="474796" indent="-474796" defTabSz="879253">
              <a:buNone/>
              <a:defRPr/>
            </a:pPr>
            <a:r>
              <a:rPr lang="en-US" sz="3200" kern="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rPr>
              <a:t>III. Kích hoạt </a:t>
            </a:r>
            <a:r>
              <a:rPr lang="vi-VN" sz="3200" kern="0">
                <a:solidFill>
                  <a:schemeClr val="accent1">
                    <a:lumMod val="60000"/>
                    <a:lumOff val="40000"/>
                  </a:schemeClr>
                </a:solidFill>
                <a:ea typeface="Tahoma" panose="020B0604030504040204" pitchFamily="34" charset="0"/>
                <a:cs typeface="Tahoma" panose="020B0604030504040204" pitchFamily="34" charset="0"/>
              </a:rPr>
              <a:t>tài khoản định danh điện t</a:t>
            </a:r>
            <a:r>
              <a:rPr lang="en-US" sz="3200" kern="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rPr>
              <a:t>ử</a:t>
            </a:r>
          </a:p>
        </p:txBody>
      </p:sp>
    </p:spTree>
    <p:extLst>
      <p:ext uri="{BB962C8B-B14F-4D97-AF65-F5344CB8AC3E}">
        <p14:creationId xmlns:p14="http://schemas.microsoft.com/office/powerpoint/2010/main" val="3688884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 y="6293731"/>
            <a:ext cx="11530197" cy="349779"/>
          </a:xfrm>
          <a:prstGeom prst="rect">
            <a:avLst/>
          </a:pr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215900"/>
            <a:ext cx="11437350" cy="293817"/>
          </a:xfrm>
          <a:prstGeom prst="rect">
            <a:avLst/>
          </a:pr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63593" y="2452744"/>
            <a:ext cx="5029200" cy="1200329"/>
          </a:xfrm>
          <a:prstGeom prst="rect">
            <a:avLst/>
          </a:prstGeom>
        </p:spPr>
        <p:txBody>
          <a:bodyPr wrap="square">
            <a:spAutoFit/>
          </a:bodyPr>
          <a:lstStyle/>
          <a:p>
            <a:r>
              <a:rPr lang="en-US" sz="2400" b="1" kern="0">
                <a:solidFill>
                  <a:srgbClr val="052F61"/>
                </a:solidFill>
                <a:latin typeface="Tahoma" panose="020B0604030504040204" pitchFamily="34" charset="0"/>
                <a:ea typeface="Tahoma" panose="020B0604030504040204" pitchFamily="34" charset="0"/>
                <a:cs typeface="Tahoma" panose="020B0604030504040204" pitchFamily="34" charset="0"/>
              </a:rPr>
              <a:t>Nhập m</a:t>
            </a:r>
            <a:r>
              <a:rPr lang="vi-VN" sz="2400" b="1" kern="0">
                <a:solidFill>
                  <a:srgbClr val="052F61"/>
                </a:solidFill>
                <a:latin typeface="Tahoma" panose="020B0604030504040204" pitchFamily="34" charset="0"/>
                <a:ea typeface="Tahoma" panose="020B0604030504040204" pitchFamily="34" charset="0"/>
                <a:cs typeface="Tahoma" panose="020B0604030504040204" pitchFamily="34" charset="0"/>
              </a:rPr>
              <a:t>ã OTP được gửi đến số điện thoại của bạn qua tin nhắn SMS</a:t>
            </a:r>
            <a:r>
              <a:rPr lang="en-US" sz="2400" b="1" kern="0">
                <a:solidFill>
                  <a:srgbClr val="052F61"/>
                </a:solidFill>
                <a:latin typeface="Tahoma" panose="020B0604030504040204" pitchFamily="34" charset="0"/>
                <a:ea typeface="Tahoma" panose="020B0604030504040204" pitchFamily="34" charset="0"/>
                <a:cs typeface="Tahoma" panose="020B0604030504040204" pitchFamily="34" charset="0"/>
              </a:rPr>
              <a:t> </a:t>
            </a:r>
            <a:endParaRPr lang="en-US" sz="2400" b="1">
              <a:solidFill>
                <a:srgbClr val="052F61"/>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8456" y="888443"/>
            <a:ext cx="3905068" cy="5125654"/>
          </a:xfrm>
          <a:prstGeom prst="rect">
            <a:avLst/>
          </a:prstGeom>
        </p:spPr>
      </p:pic>
      <p:sp>
        <p:nvSpPr>
          <p:cNvPr id="8" name="Title 1">
            <a:extLst>
              <a:ext uri="{FF2B5EF4-FFF2-40B4-BE49-F238E27FC236}">
                <a16:creationId xmlns:a16="http://schemas.microsoft.com/office/drawing/2014/main" id="{50776142-0889-4D36-B911-8B613E10A426}"/>
              </a:ext>
            </a:extLst>
          </p:cNvPr>
          <p:cNvSpPr txBox="1">
            <a:spLocks/>
          </p:cNvSpPr>
          <p:nvPr/>
        </p:nvSpPr>
        <p:spPr bwMode="auto">
          <a:xfrm>
            <a:off x="759589" y="213298"/>
            <a:ext cx="11277735" cy="3955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93000"/>
              </a:lnSpc>
              <a:spcBef>
                <a:spcPct val="0"/>
              </a:spcBef>
              <a:spcAft>
                <a:spcPct val="0"/>
              </a:spcAft>
              <a:defRPr sz="2100" b="1">
                <a:solidFill>
                  <a:schemeClr val="tx2"/>
                </a:solidFill>
                <a:latin typeface="+mj-lt"/>
                <a:ea typeface="+mj-ea"/>
                <a:cs typeface="+mj-cs"/>
              </a:defRPr>
            </a:lvl1pPr>
            <a:lvl2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2pPr>
            <a:lvl3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3pPr>
            <a:lvl4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4pPr>
            <a:lvl5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5pPr>
            <a:lvl6pPr marL="457200" algn="l" rtl="0" fontAlgn="base">
              <a:lnSpc>
                <a:spcPct val="93000"/>
              </a:lnSpc>
              <a:spcBef>
                <a:spcPct val="0"/>
              </a:spcBef>
              <a:spcAft>
                <a:spcPct val="0"/>
              </a:spcAft>
              <a:defRPr sz="2100" b="1">
                <a:solidFill>
                  <a:schemeClr val="tx2"/>
                </a:solidFill>
                <a:latin typeface="Arial" charset="0"/>
              </a:defRPr>
            </a:lvl6pPr>
            <a:lvl7pPr marL="914400" algn="l" rtl="0" fontAlgn="base">
              <a:lnSpc>
                <a:spcPct val="93000"/>
              </a:lnSpc>
              <a:spcBef>
                <a:spcPct val="0"/>
              </a:spcBef>
              <a:spcAft>
                <a:spcPct val="0"/>
              </a:spcAft>
              <a:defRPr sz="2100" b="1">
                <a:solidFill>
                  <a:schemeClr val="tx2"/>
                </a:solidFill>
                <a:latin typeface="Arial" charset="0"/>
              </a:defRPr>
            </a:lvl7pPr>
            <a:lvl8pPr marL="1371600" algn="l" rtl="0" fontAlgn="base">
              <a:lnSpc>
                <a:spcPct val="93000"/>
              </a:lnSpc>
              <a:spcBef>
                <a:spcPct val="0"/>
              </a:spcBef>
              <a:spcAft>
                <a:spcPct val="0"/>
              </a:spcAft>
              <a:defRPr sz="2100" b="1">
                <a:solidFill>
                  <a:schemeClr val="tx2"/>
                </a:solidFill>
                <a:latin typeface="Arial" charset="0"/>
              </a:defRPr>
            </a:lvl8pPr>
            <a:lvl9pPr marL="1828800" algn="l" rtl="0" fontAlgn="base">
              <a:lnSpc>
                <a:spcPct val="93000"/>
              </a:lnSpc>
              <a:spcBef>
                <a:spcPct val="0"/>
              </a:spcBef>
              <a:spcAft>
                <a:spcPct val="0"/>
              </a:spcAft>
              <a:defRPr sz="2100" b="1">
                <a:solidFill>
                  <a:schemeClr val="tx2"/>
                </a:solidFill>
                <a:latin typeface="Arial" charset="0"/>
              </a:defRPr>
            </a:lvl9pPr>
          </a:lstStyle>
          <a:p>
            <a:pPr marL="474796" indent="-474796" defTabSz="879253">
              <a:buNone/>
              <a:defRPr/>
            </a:pPr>
            <a:r>
              <a:rPr lang="en-US" sz="3200" kern="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rPr>
              <a:t>III. Kích hoạt </a:t>
            </a:r>
            <a:r>
              <a:rPr lang="vi-VN" sz="3200" kern="0">
                <a:solidFill>
                  <a:schemeClr val="accent1">
                    <a:lumMod val="60000"/>
                    <a:lumOff val="40000"/>
                  </a:schemeClr>
                </a:solidFill>
                <a:ea typeface="Tahoma" panose="020B0604030504040204" pitchFamily="34" charset="0"/>
                <a:cs typeface="Tahoma" panose="020B0604030504040204" pitchFamily="34" charset="0"/>
              </a:rPr>
              <a:t>tài khoản định danh điện t</a:t>
            </a:r>
            <a:r>
              <a:rPr lang="en-US" sz="3200" kern="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rPr>
              <a:t>ử</a:t>
            </a:r>
          </a:p>
        </p:txBody>
      </p:sp>
    </p:spTree>
    <p:extLst>
      <p:ext uri="{BB962C8B-B14F-4D97-AF65-F5344CB8AC3E}">
        <p14:creationId xmlns:p14="http://schemas.microsoft.com/office/powerpoint/2010/main" val="103276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 y="6293731"/>
            <a:ext cx="11530197" cy="349779"/>
          </a:xfrm>
          <a:prstGeom prst="rect">
            <a:avLst/>
          </a:pr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215900"/>
            <a:ext cx="11437350" cy="293817"/>
          </a:xfrm>
          <a:prstGeom prst="rect">
            <a:avLst/>
          </a:pr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63593" y="2452744"/>
            <a:ext cx="5029200" cy="830997"/>
          </a:xfrm>
          <a:prstGeom prst="rect">
            <a:avLst/>
          </a:prstGeom>
        </p:spPr>
        <p:txBody>
          <a:bodyPr wrap="square">
            <a:spAutoFit/>
          </a:bodyPr>
          <a:lstStyle/>
          <a:p>
            <a:r>
              <a:rPr lang="en-US" sz="2400" b="1" kern="0">
                <a:solidFill>
                  <a:srgbClr val="052F61"/>
                </a:solidFill>
                <a:latin typeface="Tahoma" panose="020B0604030504040204" pitchFamily="34" charset="0"/>
                <a:ea typeface="Tahoma" panose="020B0604030504040204" pitchFamily="34" charset="0"/>
                <a:cs typeface="Tahoma" panose="020B0604030504040204" pitchFamily="34" charset="0"/>
              </a:rPr>
              <a:t>Th</a:t>
            </a:r>
            <a:r>
              <a:rPr lang="vi-VN" sz="2400" b="1" kern="0">
                <a:solidFill>
                  <a:srgbClr val="052F61"/>
                </a:solidFill>
                <a:latin typeface="Tahoma" panose="020B0604030504040204" pitchFamily="34" charset="0"/>
                <a:ea typeface="Tahoma" panose="020B0604030504040204" pitchFamily="34" charset="0"/>
                <a:cs typeface="Tahoma" panose="020B0604030504040204" pitchFamily="34" charset="0"/>
              </a:rPr>
              <a:t>iết lập mật khẩu</a:t>
            </a:r>
            <a:r>
              <a:rPr lang="en-US" sz="2400" b="1" kern="0">
                <a:solidFill>
                  <a:srgbClr val="052F61"/>
                </a:solidFill>
                <a:latin typeface="Tahoma" panose="020B0604030504040204" pitchFamily="34" charset="0"/>
                <a:ea typeface="Tahoma" panose="020B0604030504040204" pitchFamily="34" charset="0"/>
                <a:cs typeface="Tahoma" panose="020B0604030504040204" pitchFamily="34" charset="0"/>
              </a:rPr>
              <a:t> cho ứng dụng VNeID</a:t>
            </a:r>
            <a:endParaRPr lang="en-US" sz="2400" b="1">
              <a:solidFill>
                <a:srgbClr val="052F61"/>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3"/>
          <a:stretch>
            <a:fillRect/>
          </a:stretch>
        </p:blipFill>
        <p:spPr>
          <a:xfrm>
            <a:off x="6573521" y="759068"/>
            <a:ext cx="3719952" cy="5384405"/>
          </a:xfrm>
          <a:prstGeom prst="rect">
            <a:avLst/>
          </a:prstGeom>
        </p:spPr>
      </p:pic>
      <p:sp>
        <p:nvSpPr>
          <p:cNvPr id="13" name="Title 1">
            <a:extLst>
              <a:ext uri="{FF2B5EF4-FFF2-40B4-BE49-F238E27FC236}">
                <a16:creationId xmlns:a16="http://schemas.microsoft.com/office/drawing/2014/main" id="{50776142-0889-4D36-B911-8B613E10A426}"/>
              </a:ext>
            </a:extLst>
          </p:cNvPr>
          <p:cNvSpPr txBox="1">
            <a:spLocks/>
          </p:cNvSpPr>
          <p:nvPr/>
        </p:nvSpPr>
        <p:spPr bwMode="auto">
          <a:xfrm>
            <a:off x="759589" y="213298"/>
            <a:ext cx="11277735" cy="3955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93000"/>
              </a:lnSpc>
              <a:spcBef>
                <a:spcPct val="0"/>
              </a:spcBef>
              <a:spcAft>
                <a:spcPct val="0"/>
              </a:spcAft>
              <a:defRPr sz="2100" b="1">
                <a:solidFill>
                  <a:schemeClr val="tx2"/>
                </a:solidFill>
                <a:latin typeface="+mj-lt"/>
                <a:ea typeface="+mj-ea"/>
                <a:cs typeface="+mj-cs"/>
              </a:defRPr>
            </a:lvl1pPr>
            <a:lvl2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2pPr>
            <a:lvl3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3pPr>
            <a:lvl4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4pPr>
            <a:lvl5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5pPr>
            <a:lvl6pPr marL="457200" algn="l" rtl="0" fontAlgn="base">
              <a:lnSpc>
                <a:spcPct val="93000"/>
              </a:lnSpc>
              <a:spcBef>
                <a:spcPct val="0"/>
              </a:spcBef>
              <a:spcAft>
                <a:spcPct val="0"/>
              </a:spcAft>
              <a:defRPr sz="2100" b="1">
                <a:solidFill>
                  <a:schemeClr val="tx2"/>
                </a:solidFill>
                <a:latin typeface="Arial" charset="0"/>
              </a:defRPr>
            </a:lvl6pPr>
            <a:lvl7pPr marL="914400" algn="l" rtl="0" fontAlgn="base">
              <a:lnSpc>
                <a:spcPct val="93000"/>
              </a:lnSpc>
              <a:spcBef>
                <a:spcPct val="0"/>
              </a:spcBef>
              <a:spcAft>
                <a:spcPct val="0"/>
              </a:spcAft>
              <a:defRPr sz="2100" b="1">
                <a:solidFill>
                  <a:schemeClr val="tx2"/>
                </a:solidFill>
                <a:latin typeface="Arial" charset="0"/>
              </a:defRPr>
            </a:lvl7pPr>
            <a:lvl8pPr marL="1371600" algn="l" rtl="0" fontAlgn="base">
              <a:lnSpc>
                <a:spcPct val="93000"/>
              </a:lnSpc>
              <a:spcBef>
                <a:spcPct val="0"/>
              </a:spcBef>
              <a:spcAft>
                <a:spcPct val="0"/>
              </a:spcAft>
              <a:defRPr sz="2100" b="1">
                <a:solidFill>
                  <a:schemeClr val="tx2"/>
                </a:solidFill>
                <a:latin typeface="Arial" charset="0"/>
              </a:defRPr>
            </a:lvl8pPr>
            <a:lvl9pPr marL="1828800" algn="l" rtl="0" fontAlgn="base">
              <a:lnSpc>
                <a:spcPct val="93000"/>
              </a:lnSpc>
              <a:spcBef>
                <a:spcPct val="0"/>
              </a:spcBef>
              <a:spcAft>
                <a:spcPct val="0"/>
              </a:spcAft>
              <a:defRPr sz="2100" b="1">
                <a:solidFill>
                  <a:schemeClr val="tx2"/>
                </a:solidFill>
                <a:latin typeface="Arial" charset="0"/>
              </a:defRPr>
            </a:lvl9pPr>
          </a:lstStyle>
          <a:p>
            <a:pPr marL="474796" indent="-474796" defTabSz="879253">
              <a:buNone/>
              <a:defRPr/>
            </a:pPr>
            <a:r>
              <a:rPr lang="en-US" sz="3200" kern="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rPr>
              <a:t>III. Kích hoạt </a:t>
            </a:r>
            <a:r>
              <a:rPr lang="vi-VN" sz="3200" kern="0">
                <a:solidFill>
                  <a:schemeClr val="accent1">
                    <a:lumMod val="60000"/>
                    <a:lumOff val="40000"/>
                  </a:schemeClr>
                </a:solidFill>
                <a:ea typeface="Tahoma" panose="020B0604030504040204" pitchFamily="34" charset="0"/>
                <a:cs typeface="Tahoma" panose="020B0604030504040204" pitchFamily="34" charset="0"/>
              </a:rPr>
              <a:t>tài khoản định danh điện t</a:t>
            </a:r>
            <a:r>
              <a:rPr lang="en-US" sz="3200" kern="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rPr>
              <a:t>ử</a:t>
            </a:r>
          </a:p>
        </p:txBody>
      </p:sp>
    </p:spTree>
    <p:extLst>
      <p:ext uri="{BB962C8B-B14F-4D97-AF65-F5344CB8AC3E}">
        <p14:creationId xmlns:p14="http://schemas.microsoft.com/office/powerpoint/2010/main" val="228674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 y="6293731"/>
            <a:ext cx="11530197" cy="349779"/>
          </a:xfrm>
          <a:prstGeom prst="rect">
            <a:avLst/>
          </a:pr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215900"/>
            <a:ext cx="11437350" cy="293817"/>
          </a:xfrm>
          <a:prstGeom prst="rect">
            <a:avLst/>
          </a:pr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63593" y="2452744"/>
            <a:ext cx="3987141" cy="830997"/>
          </a:xfrm>
          <a:prstGeom prst="rect">
            <a:avLst/>
          </a:prstGeom>
        </p:spPr>
        <p:txBody>
          <a:bodyPr wrap="square">
            <a:spAutoFit/>
          </a:bodyPr>
          <a:lstStyle/>
          <a:p>
            <a:pPr algn="ctr"/>
            <a:r>
              <a:rPr lang="en-US" sz="2400" b="1" kern="0">
                <a:solidFill>
                  <a:srgbClr val="052F61"/>
                </a:solidFill>
                <a:latin typeface="Tahoma" panose="020B0604030504040204" pitchFamily="34" charset="0"/>
                <a:ea typeface="Tahoma" panose="020B0604030504040204" pitchFamily="34" charset="0"/>
                <a:cs typeface="Tahoma" panose="020B0604030504040204" pitchFamily="34" charset="0"/>
              </a:rPr>
              <a:t>Thiết lập passcode gồm 6 chữ số</a:t>
            </a:r>
            <a:endParaRPr lang="en-US" sz="2400" b="1">
              <a:solidFill>
                <a:srgbClr val="052F61"/>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6033945" y="1174602"/>
            <a:ext cx="4441144" cy="4732734"/>
          </a:xfrm>
          <a:prstGeom prst="rect">
            <a:avLst/>
          </a:prstGeom>
        </p:spPr>
      </p:pic>
      <p:sp>
        <p:nvSpPr>
          <p:cNvPr id="9" name="Title 1">
            <a:extLst>
              <a:ext uri="{FF2B5EF4-FFF2-40B4-BE49-F238E27FC236}">
                <a16:creationId xmlns:a16="http://schemas.microsoft.com/office/drawing/2014/main" id="{50776142-0889-4D36-B911-8B613E10A426}"/>
              </a:ext>
            </a:extLst>
          </p:cNvPr>
          <p:cNvSpPr txBox="1">
            <a:spLocks/>
          </p:cNvSpPr>
          <p:nvPr/>
        </p:nvSpPr>
        <p:spPr bwMode="auto">
          <a:xfrm>
            <a:off x="759589" y="213298"/>
            <a:ext cx="11277735" cy="3955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93000"/>
              </a:lnSpc>
              <a:spcBef>
                <a:spcPct val="0"/>
              </a:spcBef>
              <a:spcAft>
                <a:spcPct val="0"/>
              </a:spcAft>
              <a:defRPr sz="2100" b="1">
                <a:solidFill>
                  <a:schemeClr val="tx2"/>
                </a:solidFill>
                <a:latin typeface="+mj-lt"/>
                <a:ea typeface="+mj-ea"/>
                <a:cs typeface="+mj-cs"/>
              </a:defRPr>
            </a:lvl1pPr>
            <a:lvl2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2pPr>
            <a:lvl3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3pPr>
            <a:lvl4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4pPr>
            <a:lvl5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5pPr>
            <a:lvl6pPr marL="457200" algn="l" rtl="0" fontAlgn="base">
              <a:lnSpc>
                <a:spcPct val="93000"/>
              </a:lnSpc>
              <a:spcBef>
                <a:spcPct val="0"/>
              </a:spcBef>
              <a:spcAft>
                <a:spcPct val="0"/>
              </a:spcAft>
              <a:defRPr sz="2100" b="1">
                <a:solidFill>
                  <a:schemeClr val="tx2"/>
                </a:solidFill>
                <a:latin typeface="Arial" charset="0"/>
              </a:defRPr>
            </a:lvl6pPr>
            <a:lvl7pPr marL="914400" algn="l" rtl="0" fontAlgn="base">
              <a:lnSpc>
                <a:spcPct val="93000"/>
              </a:lnSpc>
              <a:spcBef>
                <a:spcPct val="0"/>
              </a:spcBef>
              <a:spcAft>
                <a:spcPct val="0"/>
              </a:spcAft>
              <a:defRPr sz="2100" b="1">
                <a:solidFill>
                  <a:schemeClr val="tx2"/>
                </a:solidFill>
                <a:latin typeface="Arial" charset="0"/>
              </a:defRPr>
            </a:lvl7pPr>
            <a:lvl8pPr marL="1371600" algn="l" rtl="0" fontAlgn="base">
              <a:lnSpc>
                <a:spcPct val="93000"/>
              </a:lnSpc>
              <a:spcBef>
                <a:spcPct val="0"/>
              </a:spcBef>
              <a:spcAft>
                <a:spcPct val="0"/>
              </a:spcAft>
              <a:defRPr sz="2100" b="1">
                <a:solidFill>
                  <a:schemeClr val="tx2"/>
                </a:solidFill>
                <a:latin typeface="Arial" charset="0"/>
              </a:defRPr>
            </a:lvl8pPr>
            <a:lvl9pPr marL="1828800" algn="l" rtl="0" fontAlgn="base">
              <a:lnSpc>
                <a:spcPct val="93000"/>
              </a:lnSpc>
              <a:spcBef>
                <a:spcPct val="0"/>
              </a:spcBef>
              <a:spcAft>
                <a:spcPct val="0"/>
              </a:spcAft>
              <a:defRPr sz="2100" b="1">
                <a:solidFill>
                  <a:schemeClr val="tx2"/>
                </a:solidFill>
                <a:latin typeface="Arial" charset="0"/>
              </a:defRPr>
            </a:lvl9pPr>
          </a:lstStyle>
          <a:p>
            <a:pPr marL="474796" indent="-474796" defTabSz="879253">
              <a:buNone/>
              <a:defRPr/>
            </a:pPr>
            <a:r>
              <a:rPr lang="en-US" sz="3200" kern="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rPr>
              <a:t>III. Kích hoạt </a:t>
            </a:r>
            <a:r>
              <a:rPr lang="vi-VN" sz="3200" kern="0">
                <a:solidFill>
                  <a:schemeClr val="accent1">
                    <a:lumMod val="60000"/>
                    <a:lumOff val="40000"/>
                  </a:schemeClr>
                </a:solidFill>
                <a:ea typeface="Tahoma" panose="020B0604030504040204" pitchFamily="34" charset="0"/>
                <a:cs typeface="Tahoma" panose="020B0604030504040204" pitchFamily="34" charset="0"/>
              </a:rPr>
              <a:t>tài khoản định danh điện t</a:t>
            </a:r>
            <a:r>
              <a:rPr lang="en-US" sz="3200" kern="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rPr>
              <a:t>ử</a:t>
            </a:r>
          </a:p>
        </p:txBody>
      </p:sp>
    </p:spTree>
    <p:extLst>
      <p:ext uri="{BB962C8B-B14F-4D97-AF65-F5344CB8AC3E}">
        <p14:creationId xmlns:p14="http://schemas.microsoft.com/office/powerpoint/2010/main" val="245918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 y="6293731"/>
            <a:ext cx="11530197" cy="349779"/>
          </a:xfrm>
          <a:prstGeom prst="rect">
            <a:avLst/>
          </a:pr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215900"/>
            <a:ext cx="11437350" cy="293817"/>
          </a:xfrm>
          <a:prstGeom prst="rect">
            <a:avLst/>
          </a:pr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59589" y="2270020"/>
            <a:ext cx="5029200" cy="1569660"/>
          </a:xfrm>
          <a:prstGeom prst="rect">
            <a:avLst/>
          </a:prstGeom>
        </p:spPr>
        <p:txBody>
          <a:bodyPr wrap="square">
            <a:spAutoFit/>
          </a:bodyPr>
          <a:lstStyle/>
          <a:p>
            <a:r>
              <a:rPr lang="en-US" sz="2400" b="1" kern="0">
                <a:solidFill>
                  <a:srgbClr val="052F61"/>
                </a:solidFill>
                <a:latin typeface="Tahoma" panose="020B0604030504040204" pitchFamily="34" charset="0"/>
                <a:ea typeface="Tahoma" panose="020B0604030504040204" pitchFamily="34" charset="0"/>
                <a:cs typeface="Tahoma" panose="020B0604030504040204" pitchFamily="34" charset="0"/>
              </a:rPr>
              <a:t>T</a:t>
            </a:r>
            <a:r>
              <a:rPr lang="vi-VN" sz="2400" b="1" kern="0">
                <a:solidFill>
                  <a:srgbClr val="052F61"/>
                </a:solidFill>
                <a:latin typeface="Tahoma" panose="020B0604030504040204" pitchFamily="34" charset="0"/>
                <a:ea typeface="Tahoma" panose="020B0604030504040204" pitchFamily="34" charset="0"/>
                <a:cs typeface="Tahoma" panose="020B0604030504040204" pitchFamily="34" charset="0"/>
              </a:rPr>
              <a:t>hiết lập các câu hỏi bảo mật.</a:t>
            </a:r>
            <a:endParaRPr lang="en-US" sz="2400" b="1" kern="0">
              <a:solidFill>
                <a:srgbClr val="052F61"/>
              </a:solidFill>
              <a:latin typeface="Tahoma" panose="020B0604030504040204" pitchFamily="34" charset="0"/>
              <a:ea typeface="Tahoma" panose="020B0604030504040204" pitchFamily="34" charset="0"/>
              <a:cs typeface="Tahoma" panose="020B0604030504040204" pitchFamily="34" charset="0"/>
            </a:endParaRPr>
          </a:p>
          <a:p>
            <a:r>
              <a:rPr lang="vi-VN" sz="2400" b="1" i="1" kern="0">
                <a:solidFill>
                  <a:srgbClr val="FF0000"/>
                </a:solidFill>
                <a:latin typeface="Tahoma" panose="020B0604030504040204" pitchFamily="34" charset="0"/>
                <a:ea typeface="Tahoma" panose="020B0604030504040204" pitchFamily="34" charset="0"/>
                <a:cs typeface="Tahoma" panose="020B0604030504040204" pitchFamily="34" charset="0"/>
              </a:rPr>
              <a:t>Câu hỏi bảo mật được sử dụng trong một số trường hợp để xác minh danh tính của bạn.</a:t>
            </a:r>
            <a:endParaRPr lang="en-US" sz="2400" b="1" i="1" ker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24580" name="Picture 4" descr="https://vneid.gov.vn/images/img_2.3_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8675" y="811216"/>
            <a:ext cx="3836439" cy="512444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50776142-0889-4D36-B911-8B613E10A426}"/>
              </a:ext>
            </a:extLst>
          </p:cNvPr>
          <p:cNvSpPr txBox="1">
            <a:spLocks/>
          </p:cNvSpPr>
          <p:nvPr/>
        </p:nvSpPr>
        <p:spPr bwMode="auto">
          <a:xfrm>
            <a:off x="759589" y="213298"/>
            <a:ext cx="11277735" cy="3955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93000"/>
              </a:lnSpc>
              <a:spcBef>
                <a:spcPct val="0"/>
              </a:spcBef>
              <a:spcAft>
                <a:spcPct val="0"/>
              </a:spcAft>
              <a:defRPr sz="2100" b="1">
                <a:solidFill>
                  <a:schemeClr val="tx2"/>
                </a:solidFill>
                <a:latin typeface="+mj-lt"/>
                <a:ea typeface="+mj-ea"/>
                <a:cs typeface="+mj-cs"/>
              </a:defRPr>
            </a:lvl1pPr>
            <a:lvl2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2pPr>
            <a:lvl3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3pPr>
            <a:lvl4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4pPr>
            <a:lvl5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5pPr>
            <a:lvl6pPr marL="457200" algn="l" rtl="0" fontAlgn="base">
              <a:lnSpc>
                <a:spcPct val="93000"/>
              </a:lnSpc>
              <a:spcBef>
                <a:spcPct val="0"/>
              </a:spcBef>
              <a:spcAft>
                <a:spcPct val="0"/>
              </a:spcAft>
              <a:defRPr sz="2100" b="1">
                <a:solidFill>
                  <a:schemeClr val="tx2"/>
                </a:solidFill>
                <a:latin typeface="Arial" charset="0"/>
              </a:defRPr>
            </a:lvl6pPr>
            <a:lvl7pPr marL="914400" algn="l" rtl="0" fontAlgn="base">
              <a:lnSpc>
                <a:spcPct val="93000"/>
              </a:lnSpc>
              <a:spcBef>
                <a:spcPct val="0"/>
              </a:spcBef>
              <a:spcAft>
                <a:spcPct val="0"/>
              </a:spcAft>
              <a:defRPr sz="2100" b="1">
                <a:solidFill>
                  <a:schemeClr val="tx2"/>
                </a:solidFill>
                <a:latin typeface="Arial" charset="0"/>
              </a:defRPr>
            </a:lvl7pPr>
            <a:lvl8pPr marL="1371600" algn="l" rtl="0" fontAlgn="base">
              <a:lnSpc>
                <a:spcPct val="93000"/>
              </a:lnSpc>
              <a:spcBef>
                <a:spcPct val="0"/>
              </a:spcBef>
              <a:spcAft>
                <a:spcPct val="0"/>
              </a:spcAft>
              <a:defRPr sz="2100" b="1">
                <a:solidFill>
                  <a:schemeClr val="tx2"/>
                </a:solidFill>
                <a:latin typeface="Arial" charset="0"/>
              </a:defRPr>
            </a:lvl8pPr>
            <a:lvl9pPr marL="1828800" algn="l" rtl="0" fontAlgn="base">
              <a:lnSpc>
                <a:spcPct val="93000"/>
              </a:lnSpc>
              <a:spcBef>
                <a:spcPct val="0"/>
              </a:spcBef>
              <a:spcAft>
                <a:spcPct val="0"/>
              </a:spcAft>
              <a:defRPr sz="2100" b="1">
                <a:solidFill>
                  <a:schemeClr val="tx2"/>
                </a:solidFill>
                <a:latin typeface="Arial" charset="0"/>
              </a:defRPr>
            </a:lvl9pPr>
          </a:lstStyle>
          <a:p>
            <a:pPr marL="474796" indent="-474796" defTabSz="879253">
              <a:buNone/>
              <a:defRPr/>
            </a:pPr>
            <a:r>
              <a:rPr lang="en-US" sz="3200" kern="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rPr>
              <a:t>III. Kích hoạt </a:t>
            </a:r>
            <a:r>
              <a:rPr lang="vi-VN" sz="3200" kern="0">
                <a:solidFill>
                  <a:schemeClr val="accent1">
                    <a:lumMod val="60000"/>
                    <a:lumOff val="40000"/>
                  </a:schemeClr>
                </a:solidFill>
                <a:ea typeface="Tahoma" panose="020B0604030504040204" pitchFamily="34" charset="0"/>
                <a:cs typeface="Tahoma" panose="020B0604030504040204" pitchFamily="34" charset="0"/>
              </a:rPr>
              <a:t>tài khoản định danh điện t</a:t>
            </a:r>
            <a:r>
              <a:rPr lang="en-US" sz="3200" kern="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rPr>
              <a:t>ử</a:t>
            </a:r>
          </a:p>
        </p:txBody>
      </p:sp>
    </p:spTree>
    <p:extLst>
      <p:ext uri="{BB962C8B-B14F-4D97-AF65-F5344CB8AC3E}">
        <p14:creationId xmlns:p14="http://schemas.microsoft.com/office/powerpoint/2010/main" val="83875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 y="6293731"/>
            <a:ext cx="11530197" cy="349779"/>
          </a:xfrm>
          <a:prstGeom prst="rect">
            <a:avLst/>
          </a:pr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215900"/>
            <a:ext cx="11437350" cy="293817"/>
          </a:xfrm>
          <a:prstGeom prst="rect">
            <a:avLst/>
          </a:pr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59589" y="2270020"/>
            <a:ext cx="5029200" cy="830997"/>
          </a:xfrm>
          <a:prstGeom prst="rect">
            <a:avLst/>
          </a:prstGeom>
        </p:spPr>
        <p:txBody>
          <a:bodyPr wrap="square">
            <a:spAutoFit/>
          </a:bodyPr>
          <a:lstStyle/>
          <a:p>
            <a:r>
              <a:rPr lang="en-US" sz="2400" b="1" kern="0">
                <a:solidFill>
                  <a:srgbClr val="052F61"/>
                </a:solidFill>
                <a:latin typeface="Tahoma" panose="020B0604030504040204" pitchFamily="34" charset="0"/>
                <a:ea typeface="Tahoma" panose="020B0604030504040204" pitchFamily="34" charset="0"/>
                <a:cs typeface="Tahoma" panose="020B0604030504040204" pitchFamily="34" charset="0"/>
              </a:rPr>
              <a:t>Màn hình thông báo kích hoạt tài khoản thành công</a:t>
            </a:r>
            <a:endParaRPr lang="en-US" sz="2400" b="1" i="1" ker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stretch>
            <a:fillRect/>
          </a:stretch>
        </p:blipFill>
        <p:spPr>
          <a:xfrm>
            <a:off x="6328489" y="686641"/>
            <a:ext cx="4470691" cy="5448246"/>
          </a:xfrm>
          <a:prstGeom prst="rect">
            <a:avLst/>
          </a:prstGeom>
        </p:spPr>
      </p:pic>
      <p:sp>
        <p:nvSpPr>
          <p:cNvPr id="9" name="Title 1">
            <a:extLst>
              <a:ext uri="{FF2B5EF4-FFF2-40B4-BE49-F238E27FC236}">
                <a16:creationId xmlns:a16="http://schemas.microsoft.com/office/drawing/2014/main" id="{50776142-0889-4D36-B911-8B613E10A426}"/>
              </a:ext>
            </a:extLst>
          </p:cNvPr>
          <p:cNvSpPr txBox="1">
            <a:spLocks/>
          </p:cNvSpPr>
          <p:nvPr/>
        </p:nvSpPr>
        <p:spPr bwMode="auto">
          <a:xfrm>
            <a:off x="759589" y="213298"/>
            <a:ext cx="11277735" cy="3955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93000"/>
              </a:lnSpc>
              <a:spcBef>
                <a:spcPct val="0"/>
              </a:spcBef>
              <a:spcAft>
                <a:spcPct val="0"/>
              </a:spcAft>
              <a:defRPr sz="2100" b="1">
                <a:solidFill>
                  <a:schemeClr val="tx2"/>
                </a:solidFill>
                <a:latin typeface="+mj-lt"/>
                <a:ea typeface="+mj-ea"/>
                <a:cs typeface="+mj-cs"/>
              </a:defRPr>
            </a:lvl1pPr>
            <a:lvl2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2pPr>
            <a:lvl3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3pPr>
            <a:lvl4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4pPr>
            <a:lvl5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5pPr>
            <a:lvl6pPr marL="457200" algn="l" rtl="0" fontAlgn="base">
              <a:lnSpc>
                <a:spcPct val="93000"/>
              </a:lnSpc>
              <a:spcBef>
                <a:spcPct val="0"/>
              </a:spcBef>
              <a:spcAft>
                <a:spcPct val="0"/>
              </a:spcAft>
              <a:defRPr sz="2100" b="1">
                <a:solidFill>
                  <a:schemeClr val="tx2"/>
                </a:solidFill>
                <a:latin typeface="Arial" charset="0"/>
              </a:defRPr>
            </a:lvl6pPr>
            <a:lvl7pPr marL="914400" algn="l" rtl="0" fontAlgn="base">
              <a:lnSpc>
                <a:spcPct val="93000"/>
              </a:lnSpc>
              <a:spcBef>
                <a:spcPct val="0"/>
              </a:spcBef>
              <a:spcAft>
                <a:spcPct val="0"/>
              </a:spcAft>
              <a:defRPr sz="2100" b="1">
                <a:solidFill>
                  <a:schemeClr val="tx2"/>
                </a:solidFill>
                <a:latin typeface="Arial" charset="0"/>
              </a:defRPr>
            </a:lvl7pPr>
            <a:lvl8pPr marL="1371600" algn="l" rtl="0" fontAlgn="base">
              <a:lnSpc>
                <a:spcPct val="93000"/>
              </a:lnSpc>
              <a:spcBef>
                <a:spcPct val="0"/>
              </a:spcBef>
              <a:spcAft>
                <a:spcPct val="0"/>
              </a:spcAft>
              <a:defRPr sz="2100" b="1">
                <a:solidFill>
                  <a:schemeClr val="tx2"/>
                </a:solidFill>
                <a:latin typeface="Arial" charset="0"/>
              </a:defRPr>
            </a:lvl8pPr>
            <a:lvl9pPr marL="1828800" algn="l" rtl="0" fontAlgn="base">
              <a:lnSpc>
                <a:spcPct val="93000"/>
              </a:lnSpc>
              <a:spcBef>
                <a:spcPct val="0"/>
              </a:spcBef>
              <a:spcAft>
                <a:spcPct val="0"/>
              </a:spcAft>
              <a:defRPr sz="2100" b="1">
                <a:solidFill>
                  <a:schemeClr val="tx2"/>
                </a:solidFill>
                <a:latin typeface="Arial" charset="0"/>
              </a:defRPr>
            </a:lvl9pPr>
          </a:lstStyle>
          <a:p>
            <a:pPr marL="474796" indent="-474796" defTabSz="879253">
              <a:buNone/>
              <a:defRPr/>
            </a:pPr>
            <a:r>
              <a:rPr lang="en-US" sz="3200" kern="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rPr>
              <a:t>III. Kích hoạt </a:t>
            </a:r>
            <a:r>
              <a:rPr lang="vi-VN" sz="3200" kern="0">
                <a:solidFill>
                  <a:schemeClr val="accent1">
                    <a:lumMod val="60000"/>
                    <a:lumOff val="40000"/>
                  </a:schemeClr>
                </a:solidFill>
                <a:ea typeface="Tahoma" panose="020B0604030504040204" pitchFamily="34" charset="0"/>
                <a:cs typeface="Tahoma" panose="020B0604030504040204" pitchFamily="34" charset="0"/>
              </a:rPr>
              <a:t>tài khoản định danh điện t</a:t>
            </a:r>
            <a:r>
              <a:rPr lang="en-US" sz="3200" kern="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rPr>
              <a:t>ử</a:t>
            </a:r>
          </a:p>
        </p:txBody>
      </p:sp>
    </p:spTree>
    <p:extLst>
      <p:ext uri="{BB962C8B-B14F-4D97-AF65-F5344CB8AC3E}">
        <p14:creationId xmlns:p14="http://schemas.microsoft.com/office/powerpoint/2010/main" val="362292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 y="6293731"/>
            <a:ext cx="11530197" cy="349779"/>
          </a:xfrm>
          <a:prstGeom prst="rect">
            <a:avLst/>
          </a:pr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215900"/>
            <a:ext cx="11437350" cy="293817"/>
          </a:xfrm>
          <a:prstGeom prst="rect">
            <a:avLst/>
          </a:pr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0270" y="833120"/>
            <a:ext cx="3557142" cy="5248987"/>
          </a:xfrm>
          <a:prstGeom prst="rect">
            <a:avLst/>
          </a:prstGeom>
        </p:spPr>
      </p:pic>
      <p:sp>
        <p:nvSpPr>
          <p:cNvPr id="5" name="Rectangle 4"/>
          <p:cNvSpPr/>
          <p:nvPr/>
        </p:nvSpPr>
        <p:spPr>
          <a:xfrm>
            <a:off x="1617979" y="4333805"/>
            <a:ext cx="3208021" cy="509954"/>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5244947" y="3481242"/>
            <a:ext cx="947455" cy="59307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6459937" y="833120"/>
            <a:ext cx="3576420" cy="5248987"/>
          </a:xfrm>
          <a:prstGeom prst="rect">
            <a:avLst/>
          </a:prstGeom>
        </p:spPr>
      </p:pic>
      <p:sp>
        <p:nvSpPr>
          <p:cNvPr id="14" name="Title 1">
            <a:extLst>
              <a:ext uri="{FF2B5EF4-FFF2-40B4-BE49-F238E27FC236}">
                <a16:creationId xmlns:a16="http://schemas.microsoft.com/office/drawing/2014/main" id="{50776142-0889-4D36-B911-8B613E10A426}"/>
              </a:ext>
            </a:extLst>
          </p:cNvPr>
          <p:cNvSpPr txBox="1">
            <a:spLocks/>
          </p:cNvSpPr>
          <p:nvPr/>
        </p:nvSpPr>
        <p:spPr bwMode="auto">
          <a:xfrm>
            <a:off x="759589" y="213298"/>
            <a:ext cx="11277735" cy="3955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93000"/>
              </a:lnSpc>
              <a:spcBef>
                <a:spcPct val="0"/>
              </a:spcBef>
              <a:spcAft>
                <a:spcPct val="0"/>
              </a:spcAft>
              <a:defRPr sz="2100" b="1">
                <a:solidFill>
                  <a:schemeClr val="tx2"/>
                </a:solidFill>
                <a:latin typeface="+mj-lt"/>
                <a:ea typeface="+mj-ea"/>
                <a:cs typeface="+mj-cs"/>
              </a:defRPr>
            </a:lvl1pPr>
            <a:lvl2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2pPr>
            <a:lvl3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3pPr>
            <a:lvl4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4pPr>
            <a:lvl5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5pPr>
            <a:lvl6pPr marL="457200" algn="l" rtl="0" fontAlgn="base">
              <a:lnSpc>
                <a:spcPct val="93000"/>
              </a:lnSpc>
              <a:spcBef>
                <a:spcPct val="0"/>
              </a:spcBef>
              <a:spcAft>
                <a:spcPct val="0"/>
              </a:spcAft>
              <a:defRPr sz="2100" b="1">
                <a:solidFill>
                  <a:schemeClr val="tx2"/>
                </a:solidFill>
                <a:latin typeface="Arial" charset="0"/>
              </a:defRPr>
            </a:lvl6pPr>
            <a:lvl7pPr marL="914400" algn="l" rtl="0" fontAlgn="base">
              <a:lnSpc>
                <a:spcPct val="93000"/>
              </a:lnSpc>
              <a:spcBef>
                <a:spcPct val="0"/>
              </a:spcBef>
              <a:spcAft>
                <a:spcPct val="0"/>
              </a:spcAft>
              <a:defRPr sz="2100" b="1">
                <a:solidFill>
                  <a:schemeClr val="tx2"/>
                </a:solidFill>
                <a:latin typeface="Arial" charset="0"/>
              </a:defRPr>
            </a:lvl7pPr>
            <a:lvl8pPr marL="1371600" algn="l" rtl="0" fontAlgn="base">
              <a:lnSpc>
                <a:spcPct val="93000"/>
              </a:lnSpc>
              <a:spcBef>
                <a:spcPct val="0"/>
              </a:spcBef>
              <a:spcAft>
                <a:spcPct val="0"/>
              </a:spcAft>
              <a:defRPr sz="2100" b="1">
                <a:solidFill>
                  <a:schemeClr val="tx2"/>
                </a:solidFill>
                <a:latin typeface="Arial" charset="0"/>
              </a:defRPr>
            </a:lvl8pPr>
            <a:lvl9pPr marL="1828800" algn="l" rtl="0" fontAlgn="base">
              <a:lnSpc>
                <a:spcPct val="93000"/>
              </a:lnSpc>
              <a:spcBef>
                <a:spcPct val="0"/>
              </a:spcBef>
              <a:spcAft>
                <a:spcPct val="0"/>
              </a:spcAft>
              <a:defRPr sz="2100" b="1">
                <a:solidFill>
                  <a:schemeClr val="tx2"/>
                </a:solidFill>
                <a:latin typeface="Arial" charset="0"/>
              </a:defRPr>
            </a:lvl9pPr>
          </a:lstStyle>
          <a:p>
            <a:pPr marL="474796" indent="-474796" defTabSz="879253">
              <a:buNone/>
              <a:defRPr/>
            </a:pPr>
            <a:r>
              <a:rPr lang="en-US" sz="3200" kern="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rPr>
              <a:t>III. Kích hoạt </a:t>
            </a:r>
            <a:r>
              <a:rPr lang="vi-VN" sz="3200" kern="0">
                <a:solidFill>
                  <a:schemeClr val="accent1">
                    <a:lumMod val="60000"/>
                    <a:lumOff val="40000"/>
                  </a:schemeClr>
                </a:solidFill>
                <a:ea typeface="Tahoma" panose="020B0604030504040204" pitchFamily="34" charset="0"/>
                <a:cs typeface="Tahoma" panose="020B0604030504040204" pitchFamily="34" charset="0"/>
              </a:rPr>
              <a:t>tài khoản định danh điện t</a:t>
            </a:r>
            <a:r>
              <a:rPr lang="en-US" sz="3200" kern="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rPr>
              <a:t>ử</a:t>
            </a:r>
          </a:p>
        </p:txBody>
      </p:sp>
    </p:spTree>
    <p:extLst>
      <p:ext uri="{BB962C8B-B14F-4D97-AF65-F5344CB8AC3E}">
        <p14:creationId xmlns:p14="http://schemas.microsoft.com/office/powerpoint/2010/main" val="307380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 y="6293731"/>
            <a:ext cx="11530197" cy="349779"/>
          </a:xfrm>
          <a:prstGeom prst="rect">
            <a:avLst/>
          </a:pr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215900"/>
            <a:ext cx="11437350" cy="293817"/>
          </a:xfrm>
          <a:prstGeom prst="rect">
            <a:avLst/>
          </a:pr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50776142-0889-4D36-B911-8B613E10A426}"/>
              </a:ext>
            </a:extLst>
          </p:cNvPr>
          <p:cNvSpPr txBox="1">
            <a:spLocks/>
          </p:cNvSpPr>
          <p:nvPr/>
        </p:nvSpPr>
        <p:spPr bwMode="auto">
          <a:xfrm>
            <a:off x="759589" y="213298"/>
            <a:ext cx="11277735" cy="3955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93000"/>
              </a:lnSpc>
              <a:spcBef>
                <a:spcPct val="0"/>
              </a:spcBef>
              <a:spcAft>
                <a:spcPct val="0"/>
              </a:spcAft>
              <a:defRPr sz="2100" b="1">
                <a:solidFill>
                  <a:schemeClr val="tx2"/>
                </a:solidFill>
                <a:latin typeface="+mj-lt"/>
                <a:ea typeface="+mj-ea"/>
                <a:cs typeface="+mj-cs"/>
              </a:defRPr>
            </a:lvl1pPr>
            <a:lvl2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2pPr>
            <a:lvl3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3pPr>
            <a:lvl4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4pPr>
            <a:lvl5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5pPr>
            <a:lvl6pPr marL="457200" algn="l" rtl="0" fontAlgn="base">
              <a:lnSpc>
                <a:spcPct val="93000"/>
              </a:lnSpc>
              <a:spcBef>
                <a:spcPct val="0"/>
              </a:spcBef>
              <a:spcAft>
                <a:spcPct val="0"/>
              </a:spcAft>
              <a:defRPr sz="2100" b="1">
                <a:solidFill>
                  <a:schemeClr val="tx2"/>
                </a:solidFill>
                <a:latin typeface="Arial" charset="0"/>
              </a:defRPr>
            </a:lvl6pPr>
            <a:lvl7pPr marL="914400" algn="l" rtl="0" fontAlgn="base">
              <a:lnSpc>
                <a:spcPct val="93000"/>
              </a:lnSpc>
              <a:spcBef>
                <a:spcPct val="0"/>
              </a:spcBef>
              <a:spcAft>
                <a:spcPct val="0"/>
              </a:spcAft>
              <a:defRPr sz="2100" b="1">
                <a:solidFill>
                  <a:schemeClr val="tx2"/>
                </a:solidFill>
                <a:latin typeface="Arial" charset="0"/>
              </a:defRPr>
            </a:lvl7pPr>
            <a:lvl8pPr marL="1371600" algn="l" rtl="0" fontAlgn="base">
              <a:lnSpc>
                <a:spcPct val="93000"/>
              </a:lnSpc>
              <a:spcBef>
                <a:spcPct val="0"/>
              </a:spcBef>
              <a:spcAft>
                <a:spcPct val="0"/>
              </a:spcAft>
              <a:defRPr sz="2100" b="1">
                <a:solidFill>
                  <a:schemeClr val="tx2"/>
                </a:solidFill>
                <a:latin typeface="Arial" charset="0"/>
              </a:defRPr>
            </a:lvl8pPr>
            <a:lvl9pPr marL="1828800" algn="l" rtl="0" fontAlgn="base">
              <a:lnSpc>
                <a:spcPct val="93000"/>
              </a:lnSpc>
              <a:spcBef>
                <a:spcPct val="0"/>
              </a:spcBef>
              <a:spcAft>
                <a:spcPct val="0"/>
              </a:spcAft>
              <a:defRPr sz="2100" b="1">
                <a:solidFill>
                  <a:schemeClr val="tx2"/>
                </a:solidFill>
                <a:latin typeface="Arial" charset="0"/>
              </a:defRPr>
            </a:lvl9pPr>
          </a:lstStyle>
          <a:p>
            <a:pPr marL="474796" indent="-474796" defTabSz="879253">
              <a:buNone/>
              <a:defRPr/>
            </a:pPr>
            <a:r>
              <a:rPr lang="en-US" sz="3200" kern="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rPr>
              <a:t>III. Kích hoạt </a:t>
            </a:r>
            <a:r>
              <a:rPr lang="vi-VN" sz="3200" kern="0">
                <a:solidFill>
                  <a:schemeClr val="accent1">
                    <a:lumMod val="60000"/>
                    <a:lumOff val="40000"/>
                  </a:schemeClr>
                </a:solidFill>
                <a:ea typeface="Tahoma" panose="020B0604030504040204" pitchFamily="34" charset="0"/>
                <a:cs typeface="Tahoma" panose="020B0604030504040204" pitchFamily="34" charset="0"/>
              </a:rPr>
              <a:t>tài khoản định danh điện t</a:t>
            </a:r>
            <a:r>
              <a:rPr lang="en-US" sz="3200" kern="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rPr>
              <a:t>ử</a:t>
            </a:r>
          </a:p>
        </p:txBody>
      </p:sp>
      <p:pic>
        <p:nvPicPr>
          <p:cNvPr id="4" name="Picture 3"/>
          <p:cNvPicPr>
            <a:picLocks noChangeAspect="1"/>
          </p:cNvPicPr>
          <p:nvPr/>
        </p:nvPicPr>
        <p:blipFill>
          <a:blip r:embed="rId3"/>
          <a:stretch>
            <a:fillRect/>
          </a:stretch>
        </p:blipFill>
        <p:spPr>
          <a:xfrm>
            <a:off x="677911" y="764472"/>
            <a:ext cx="10759439" cy="5529259"/>
          </a:xfrm>
          <a:prstGeom prst="rect">
            <a:avLst/>
          </a:prstGeom>
        </p:spPr>
      </p:pic>
      <p:sp>
        <p:nvSpPr>
          <p:cNvPr id="14" name="Rectangle 13"/>
          <p:cNvSpPr/>
          <p:nvPr/>
        </p:nvSpPr>
        <p:spPr>
          <a:xfrm>
            <a:off x="1653539" y="1118165"/>
            <a:ext cx="1684021" cy="3149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Arrow 1"/>
          <p:cNvSpPr/>
          <p:nvPr/>
        </p:nvSpPr>
        <p:spPr>
          <a:xfrm>
            <a:off x="960120" y="1118165"/>
            <a:ext cx="609600" cy="3149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036820" y="5870459"/>
            <a:ext cx="708660" cy="4232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4343400" y="5870460"/>
            <a:ext cx="609600" cy="3149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978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 y="6293731"/>
            <a:ext cx="11530197" cy="349779"/>
          </a:xfrm>
          <a:prstGeom prst="rect">
            <a:avLst/>
          </a:pr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215900"/>
            <a:ext cx="11437350" cy="293817"/>
          </a:xfrm>
          <a:prstGeom prst="rect">
            <a:avLst/>
          </a:pr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50776142-0889-4D36-B911-8B613E10A426}"/>
              </a:ext>
            </a:extLst>
          </p:cNvPr>
          <p:cNvSpPr txBox="1">
            <a:spLocks/>
          </p:cNvSpPr>
          <p:nvPr/>
        </p:nvSpPr>
        <p:spPr bwMode="auto">
          <a:xfrm>
            <a:off x="614624" y="487972"/>
            <a:ext cx="7879374" cy="39881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93000"/>
              </a:lnSpc>
              <a:spcBef>
                <a:spcPct val="0"/>
              </a:spcBef>
              <a:spcAft>
                <a:spcPct val="0"/>
              </a:spcAft>
              <a:defRPr sz="2100" b="1">
                <a:solidFill>
                  <a:schemeClr val="tx2"/>
                </a:solidFill>
                <a:latin typeface="+mj-lt"/>
                <a:ea typeface="+mj-ea"/>
                <a:cs typeface="+mj-cs"/>
              </a:defRPr>
            </a:lvl1pPr>
            <a:lvl2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2pPr>
            <a:lvl3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3pPr>
            <a:lvl4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4pPr>
            <a:lvl5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5pPr>
            <a:lvl6pPr marL="457200" algn="l" rtl="0" fontAlgn="base">
              <a:lnSpc>
                <a:spcPct val="93000"/>
              </a:lnSpc>
              <a:spcBef>
                <a:spcPct val="0"/>
              </a:spcBef>
              <a:spcAft>
                <a:spcPct val="0"/>
              </a:spcAft>
              <a:defRPr sz="2100" b="1">
                <a:solidFill>
                  <a:schemeClr val="tx2"/>
                </a:solidFill>
                <a:latin typeface="Arial" charset="0"/>
              </a:defRPr>
            </a:lvl6pPr>
            <a:lvl7pPr marL="914400" algn="l" rtl="0" fontAlgn="base">
              <a:lnSpc>
                <a:spcPct val="93000"/>
              </a:lnSpc>
              <a:spcBef>
                <a:spcPct val="0"/>
              </a:spcBef>
              <a:spcAft>
                <a:spcPct val="0"/>
              </a:spcAft>
              <a:defRPr sz="2100" b="1">
                <a:solidFill>
                  <a:schemeClr val="tx2"/>
                </a:solidFill>
                <a:latin typeface="Arial" charset="0"/>
              </a:defRPr>
            </a:lvl7pPr>
            <a:lvl8pPr marL="1371600" algn="l" rtl="0" fontAlgn="base">
              <a:lnSpc>
                <a:spcPct val="93000"/>
              </a:lnSpc>
              <a:spcBef>
                <a:spcPct val="0"/>
              </a:spcBef>
              <a:spcAft>
                <a:spcPct val="0"/>
              </a:spcAft>
              <a:defRPr sz="2100" b="1">
                <a:solidFill>
                  <a:schemeClr val="tx2"/>
                </a:solidFill>
                <a:latin typeface="Arial" charset="0"/>
              </a:defRPr>
            </a:lvl8pPr>
            <a:lvl9pPr marL="1828800" algn="l" rtl="0" fontAlgn="base">
              <a:lnSpc>
                <a:spcPct val="93000"/>
              </a:lnSpc>
              <a:spcBef>
                <a:spcPct val="0"/>
              </a:spcBef>
              <a:spcAft>
                <a:spcPct val="0"/>
              </a:spcAft>
              <a:defRPr sz="2100" b="1">
                <a:solidFill>
                  <a:schemeClr val="tx2"/>
                </a:solidFill>
                <a:latin typeface="Arial" charset="0"/>
              </a:defRPr>
            </a:lvl9pPr>
          </a:lstStyle>
          <a:p>
            <a:pPr defTabSz="844083">
              <a:defRPr/>
            </a:pPr>
            <a:r>
              <a:rPr lang="en-US" sz="3200" kern="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rPr>
              <a:t>NỘI DUNG TRÌNH BÀY</a:t>
            </a:r>
            <a:endParaRPr lang="en-US" sz="3200" kern="0" dirty="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6" name="Content Placeholder 2">
            <a:extLst>
              <a:ext uri="{FF2B5EF4-FFF2-40B4-BE49-F238E27FC236}">
                <a16:creationId xmlns:a16="http://schemas.microsoft.com/office/drawing/2014/main" id="{3BB1830A-60B0-4C88-928E-875532CDB673}"/>
              </a:ext>
            </a:extLst>
          </p:cNvPr>
          <p:cNvSpPr txBox="1">
            <a:spLocks/>
          </p:cNvSpPr>
          <p:nvPr/>
        </p:nvSpPr>
        <p:spPr bwMode="auto">
          <a:xfrm>
            <a:off x="1150675" y="1976947"/>
            <a:ext cx="11041325" cy="215443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indent="-342900" algn="l" defTabSz="952500" rtl="0" eaLnBrk="0" fontAlgn="base" hangingPunct="0">
              <a:spcBef>
                <a:spcPct val="0"/>
              </a:spcBef>
              <a:spcAft>
                <a:spcPct val="0"/>
              </a:spcAft>
              <a:buChar char="•"/>
              <a:defRPr sz="2000" b="1">
                <a:solidFill>
                  <a:schemeClr val="tx1"/>
                </a:solidFill>
                <a:latin typeface="+mj-lt"/>
                <a:ea typeface="+mn-ea"/>
                <a:cs typeface="+mn-cs"/>
              </a:defRPr>
            </a:lvl1pPr>
            <a:lvl2pPr marL="293688" indent="-292100" algn="l" defTabSz="952500" rtl="0" eaLnBrk="0" fontAlgn="base" hangingPunct="0">
              <a:spcBef>
                <a:spcPct val="0"/>
              </a:spcBef>
              <a:spcAft>
                <a:spcPct val="0"/>
              </a:spcAft>
              <a:buChar char="•"/>
              <a:defRPr sz="2000">
                <a:solidFill>
                  <a:schemeClr val="tx1"/>
                </a:solidFill>
                <a:latin typeface="+mj-lt"/>
              </a:defRPr>
            </a:lvl2pPr>
            <a:lvl3pPr marL="577850" indent="-282575" algn="l" defTabSz="952500" rtl="0" eaLnBrk="0" fontAlgn="base" hangingPunct="0">
              <a:spcBef>
                <a:spcPct val="0"/>
              </a:spcBef>
              <a:spcAft>
                <a:spcPct val="0"/>
              </a:spcAft>
              <a:buChar char="–"/>
              <a:defRPr sz="2000">
                <a:solidFill>
                  <a:schemeClr val="tx1"/>
                </a:solidFill>
                <a:latin typeface="+mj-lt"/>
              </a:defRPr>
            </a:lvl3pPr>
            <a:lvl4pPr marL="871538" indent="-284163" algn="l" defTabSz="952500" rtl="0" eaLnBrk="0" fontAlgn="base" hangingPunct="0">
              <a:spcBef>
                <a:spcPct val="0"/>
              </a:spcBef>
              <a:spcAft>
                <a:spcPct val="0"/>
              </a:spcAft>
              <a:buChar char="-"/>
              <a:defRPr sz="2000">
                <a:solidFill>
                  <a:schemeClr val="tx1"/>
                </a:solidFill>
                <a:latin typeface="+mj-lt"/>
              </a:defRPr>
            </a:lvl4pPr>
            <a:lvl5pPr marL="2057400" indent="-228600" algn="l" defTabSz="952500" rtl="0" eaLnBrk="0" fontAlgn="base" hangingPunct="0">
              <a:spcBef>
                <a:spcPct val="20000"/>
              </a:spcBef>
              <a:spcAft>
                <a:spcPct val="0"/>
              </a:spcAft>
              <a:buChar char="»"/>
              <a:defRPr sz="2000">
                <a:solidFill>
                  <a:schemeClr val="tx1"/>
                </a:solidFill>
                <a:latin typeface="+mn-lt"/>
              </a:defRPr>
            </a:lvl5pPr>
            <a:lvl6pPr marL="2514600" indent="-228600" algn="l" defTabSz="952500" rtl="0" fontAlgn="base">
              <a:spcBef>
                <a:spcPct val="20000"/>
              </a:spcBef>
              <a:spcAft>
                <a:spcPct val="0"/>
              </a:spcAft>
              <a:buChar char="»"/>
              <a:defRPr sz="1700">
                <a:solidFill>
                  <a:schemeClr val="tx1"/>
                </a:solidFill>
                <a:latin typeface="+mn-lt"/>
              </a:defRPr>
            </a:lvl6pPr>
            <a:lvl7pPr marL="2971800" indent="-228600" algn="l" defTabSz="952500" rtl="0" fontAlgn="base">
              <a:spcBef>
                <a:spcPct val="20000"/>
              </a:spcBef>
              <a:spcAft>
                <a:spcPct val="0"/>
              </a:spcAft>
              <a:buChar char="»"/>
              <a:defRPr sz="1700">
                <a:solidFill>
                  <a:schemeClr val="tx1"/>
                </a:solidFill>
                <a:latin typeface="+mn-lt"/>
              </a:defRPr>
            </a:lvl7pPr>
            <a:lvl8pPr marL="3429000" indent="-228600" algn="l" defTabSz="952500" rtl="0" fontAlgn="base">
              <a:spcBef>
                <a:spcPct val="20000"/>
              </a:spcBef>
              <a:spcAft>
                <a:spcPct val="0"/>
              </a:spcAft>
              <a:buChar char="»"/>
              <a:defRPr sz="1700">
                <a:solidFill>
                  <a:schemeClr val="tx1"/>
                </a:solidFill>
                <a:latin typeface="+mn-lt"/>
              </a:defRPr>
            </a:lvl8pPr>
            <a:lvl9pPr marL="3886200" indent="-228600" algn="l" defTabSz="952500" rtl="0" fontAlgn="base">
              <a:spcBef>
                <a:spcPct val="20000"/>
              </a:spcBef>
              <a:spcAft>
                <a:spcPct val="0"/>
              </a:spcAft>
              <a:buChar char="»"/>
              <a:defRPr sz="1700">
                <a:solidFill>
                  <a:schemeClr val="tx1"/>
                </a:solidFill>
                <a:latin typeface="+mn-lt"/>
              </a:defRPr>
            </a:lvl9pPr>
          </a:lstStyle>
          <a:p>
            <a:pPr marL="474796" indent="-474796" algn="just">
              <a:buNone/>
            </a:pPr>
            <a:r>
              <a:rPr lang="en-US" sz="2800" kern="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rPr>
              <a:t>I. </a:t>
            </a:r>
            <a:r>
              <a:rPr lang="vi-VN" sz="2800" kern="0">
                <a:solidFill>
                  <a:schemeClr val="accent1">
                    <a:lumMod val="60000"/>
                    <a:lumOff val="40000"/>
                  </a:schemeClr>
                </a:solidFill>
                <a:ea typeface="Tahoma" panose="020B0604030504040204" pitchFamily="34" charset="0"/>
                <a:cs typeface="Tahoma" panose="020B0604030504040204" pitchFamily="34" charset="0"/>
              </a:rPr>
              <a:t>Tài khoản định danh điện tử là gì?</a:t>
            </a:r>
            <a:endParaRPr lang="en-US" sz="2800" kern="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a:p>
            <a:pPr marL="474796" indent="-474796" algn="just">
              <a:buNone/>
            </a:pPr>
            <a:endParaRPr lang="vi-VN" sz="2800" kern="0" dirty="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a:p>
            <a:pPr marL="474796" indent="-474796" defTabSz="879253">
              <a:buNone/>
              <a:defRPr/>
            </a:pPr>
            <a:r>
              <a:rPr lang="en-US" sz="2800" kern="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rPr>
              <a:t>II. Đăng ký tài khoản định danh điện tử mức 2</a:t>
            </a:r>
          </a:p>
          <a:p>
            <a:pPr marL="474796" indent="-474796" defTabSz="879253">
              <a:buNone/>
              <a:defRPr/>
            </a:pPr>
            <a:r>
              <a:rPr lang="en-US" sz="2800" kern="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p>
          <a:p>
            <a:pPr marL="474796" indent="-474796" defTabSz="879253">
              <a:buNone/>
              <a:defRPr/>
            </a:pPr>
            <a:r>
              <a:rPr lang="en-US" sz="2800" kern="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rPr>
              <a:t>III. Kích hoạt tài khoản </a:t>
            </a:r>
            <a:r>
              <a:rPr lang="vi-VN" sz="2800" kern="0">
                <a:solidFill>
                  <a:schemeClr val="accent1">
                    <a:lumMod val="60000"/>
                    <a:lumOff val="40000"/>
                  </a:schemeClr>
                </a:solidFill>
                <a:ea typeface="Tahoma" panose="020B0604030504040204" pitchFamily="34" charset="0"/>
                <a:cs typeface="Tahoma" panose="020B0604030504040204" pitchFamily="34" charset="0"/>
              </a:rPr>
              <a:t>định danh điện t</a:t>
            </a:r>
            <a:r>
              <a:rPr lang="en-US" sz="2800" kern="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rPr>
              <a:t>ử</a:t>
            </a:r>
          </a:p>
        </p:txBody>
      </p:sp>
      <p:pic>
        <p:nvPicPr>
          <p:cNvPr id="9" name="Picture 10" descr="e-government-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26768" y="4815490"/>
            <a:ext cx="24384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799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 y="6293731"/>
            <a:ext cx="11530197" cy="349779"/>
          </a:xfrm>
          <a:prstGeom prst="rect">
            <a:avLst/>
          </a:pr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215900"/>
            <a:ext cx="11437350" cy="293817"/>
          </a:xfrm>
          <a:prstGeom prst="rect">
            <a:avLst/>
          </a:pr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3BB1830A-60B0-4C88-928E-875532CDB673}"/>
              </a:ext>
            </a:extLst>
          </p:cNvPr>
          <p:cNvSpPr txBox="1">
            <a:spLocks/>
          </p:cNvSpPr>
          <p:nvPr/>
        </p:nvSpPr>
        <p:spPr bwMode="auto">
          <a:xfrm>
            <a:off x="931976" y="1282199"/>
            <a:ext cx="10421833" cy="322139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indent="-342900" algn="l" defTabSz="952500" rtl="0" eaLnBrk="0" fontAlgn="base" hangingPunct="0">
              <a:spcBef>
                <a:spcPct val="0"/>
              </a:spcBef>
              <a:spcAft>
                <a:spcPct val="0"/>
              </a:spcAft>
              <a:buChar char="•"/>
              <a:defRPr sz="2000" b="1">
                <a:solidFill>
                  <a:schemeClr val="tx1"/>
                </a:solidFill>
                <a:latin typeface="+mj-lt"/>
                <a:ea typeface="+mn-ea"/>
                <a:cs typeface="+mn-cs"/>
              </a:defRPr>
            </a:lvl1pPr>
            <a:lvl2pPr marL="293688" indent="-292100" algn="l" defTabSz="952500" rtl="0" eaLnBrk="0" fontAlgn="base" hangingPunct="0">
              <a:spcBef>
                <a:spcPct val="0"/>
              </a:spcBef>
              <a:spcAft>
                <a:spcPct val="0"/>
              </a:spcAft>
              <a:buChar char="•"/>
              <a:defRPr sz="2000">
                <a:solidFill>
                  <a:schemeClr val="tx1"/>
                </a:solidFill>
                <a:latin typeface="+mj-lt"/>
              </a:defRPr>
            </a:lvl2pPr>
            <a:lvl3pPr marL="577850" indent="-282575" algn="l" defTabSz="952500" rtl="0" eaLnBrk="0" fontAlgn="base" hangingPunct="0">
              <a:spcBef>
                <a:spcPct val="0"/>
              </a:spcBef>
              <a:spcAft>
                <a:spcPct val="0"/>
              </a:spcAft>
              <a:buChar char="–"/>
              <a:defRPr sz="2000">
                <a:solidFill>
                  <a:schemeClr val="tx1"/>
                </a:solidFill>
                <a:latin typeface="+mj-lt"/>
              </a:defRPr>
            </a:lvl3pPr>
            <a:lvl4pPr marL="871538" indent="-284163" algn="l" defTabSz="952500" rtl="0" eaLnBrk="0" fontAlgn="base" hangingPunct="0">
              <a:spcBef>
                <a:spcPct val="0"/>
              </a:spcBef>
              <a:spcAft>
                <a:spcPct val="0"/>
              </a:spcAft>
              <a:buChar char="-"/>
              <a:defRPr sz="2000">
                <a:solidFill>
                  <a:schemeClr val="tx1"/>
                </a:solidFill>
                <a:latin typeface="+mj-lt"/>
              </a:defRPr>
            </a:lvl4pPr>
            <a:lvl5pPr marL="2057400" indent="-228600" algn="l" defTabSz="952500" rtl="0" eaLnBrk="0" fontAlgn="base" hangingPunct="0">
              <a:spcBef>
                <a:spcPct val="20000"/>
              </a:spcBef>
              <a:spcAft>
                <a:spcPct val="0"/>
              </a:spcAft>
              <a:buChar char="»"/>
              <a:defRPr sz="2000">
                <a:solidFill>
                  <a:schemeClr val="tx1"/>
                </a:solidFill>
                <a:latin typeface="+mn-lt"/>
              </a:defRPr>
            </a:lvl5pPr>
            <a:lvl6pPr marL="2514600" indent="-228600" algn="l" defTabSz="952500" rtl="0" fontAlgn="base">
              <a:spcBef>
                <a:spcPct val="20000"/>
              </a:spcBef>
              <a:spcAft>
                <a:spcPct val="0"/>
              </a:spcAft>
              <a:buChar char="»"/>
              <a:defRPr sz="1700">
                <a:solidFill>
                  <a:schemeClr val="tx1"/>
                </a:solidFill>
                <a:latin typeface="+mn-lt"/>
              </a:defRPr>
            </a:lvl6pPr>
            <a:lvl7pPr marL="2971800" indent="-228600" algn="l" defTabSz="952500" rtl="0" fontAlgn="base">
              <a:spcBef>
                <a:spcPct val="20000"/>
              </a:spcBef>
              <a:spcAft>
                <a:spcPct val="0"/>
              </a:spcAft>
              <a:buChar char="»"/>
              <a:defRPr sz="1700">
                <a:solidFill>
                  <a:schemeClr val="tx1"/>
                </a:solidFill>
                <a:latin typeface="+mn-lt"/>
              </a:defRPr>
            </a:lvl7pPr>
            <a:lvl8pPr marL="3429000" indent="-228600" algn="l" defTabSz="952500" rtl="0" fontAlgn="base">
              <a:spcBef>
                <a:spcPct val="20000"/>
              </a:spcBef>
              <a:spcAft>
                <a:spcPct val="0"/>
              </a:spcAft>
              <a:buChar char="»"/>
              <a:defRPr sz="1700">
                <a:solidFill>
                  <a:schemeClr val="tx1"/>
                </a:solidFill>
                <a:latin typeface="+mn-lt"/>
              </a:defRPr>
            </a:lvl8pPr>
            <a:lvl9pPr marL="3886200" indent="-228600" algn="l" defTabSz="952500" rtl="0" fontAlgn="base">
              <a:spcBef>
                <a:spcPct val="20000"/>
              </a:spcBef>
              <a:spcAft>
                <a:spcPct val="0"/>
              </a:spcAft>
              <a:buChar char="»"/>
              <a:defRPr sz="1700">
                <a:solidFill>
                  <a:schemeClr val="tx1"/>
                </a:solidFill>
                <a:latin typeface="+mn-lt"/>
              </a:defRPr>
            </a:lvl9pPr>
          </a:lstStyle>
          <a:p>
            <a:pPr>
              <a:spcBef>
                <a:spcPts val="800"/>
              </a:spcBef>
              <a:spcAft>
                <a:spcPts val="800"/>
              </a:spcAft>
              <a:buFont typeface="Wingdings" panose="05000000000000000000" pitchFamily="2" charset="2"/>
              <a:buChar char="Ø"/>
            </a:pPr>
            <a:r>
              <a:rPr lang="vi-VN" sz="2800" b="0">
                <a:solidFill>
                  <a:schemeClr val="bg2">
                    <a:lumMod val="75000"/>
                  </a:schemeClr>
                </a:solidFill>
                <a:latin typeface="+mn-lt"/>
              </a:rPr>
              <a:t>Theo Điều 3, Nghị định 59/2022/NĐ-CP, tài khoản định danh điện tử là tập hợp những thông tin</a:t>
            </a:r>
            <a:r>
              <a:rPr lang="en-US" sz="2800" b="0">
                <a:solidFill>
                  <a:schemeClr val="bg2">
                    <a:lumMod val="75000"/>
                  </a:schemeClr>
                </a:solidFill>
                <a:latin typeface="+mn-lt"/>
              </a:rPr>
              <a:t>: </a:t>
            </a:r>
            <a:r>
              <a:rPr lang="en-US" sz="2800">
                <a:solidFill>
                  <a:schemeClr val="bg2">
                    <a:lumMod val="75000"/>
                  </a:schemeClr>
                </a:solidFill>
                <a:latin typeface="+mn-lt"/>
              </a:rPr>
              <a:t>tên </a:t>
            </a:r>
            <a:r>
              <a:rPr lang="vi-VN" sz="2800">
                <a:solidFill>
                  <a:schemeClr val="bg2">
                    <a:lumMod val="75000"/>
                  </a:schemeClr>
                </a:solidFill>
                <a:latin typeface="+mn-lt"/>
              </a:rPr>
              <a:t>đăng nhập, mật khẩu đăng nhập hoặc những hình thức xác thực khác</a:t>
            </a:r>
            <a:r>
              <a:rPr lang="vi-VN" sz="2800" b="0">
                <a:solidFill>
                  <a:schemeClr val="bg2">
                    <a:lumMod val="75000"/>
                  </a:schemeClr>
                </a:solidFill>
                <a:latin typeface="+mn-lt"/>
              </a:rPr>
              <a:t> được tạo lập bởi hệ thống định danh và xác thực điện tử của Bộ Công an.</a:t>
            </a:r>
          </a:p>
          <a:p>
            <a:pPr>
              <a:spcBef>
                <a:spcPts val="800"/>
              </a:spcBef>
              <a:spcAft>
                <a:spcPts val="800"/>
              </a:spcAft>
              <a:buFont typeface="Wingdings" panose="05000000000000000000" pitchFamily="2" charset="2"/>
              <a:buChar char="Ø"/>
            </a:pPr>
            <a:r>
              <a:rPr lang="en-US" sz="2800" b="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Được </a:t>
            </a:r>
            <a:r>
              <a:rPr lang="vi-VN" sz="2800" b="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quản lý và xác thực trên ứng dụng định danh điện tử quốc gia (VNeID</a:t>
            </a:r>
            <a:r>
              <a:rPr lang="en-US" sz="2800" b="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a:t>
            </a:r>
          </a:p>
        </p:txBody>
      </p:sp>
      <p:pic>
        <p:nvPicPr>
          <p:cNvPr id="9" name="Picture 10" descr="e-government-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26768" y="4815490"/>
            <a:ext cx="24384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50776142-0889-4D36-B911-8B613E10A426}"/>
              </a:ext>
            </a:extLst>
          </p:cNvPr>
          <p:cNvSpPr txBox="1">
            <a:spLocks/>
          </p:cNvSpPr>
          <p:nvPr/>
        </p:nvSpPr>
        <p:spPr bwMode="auto">
          <a:xfrm>
            <a:off x="759590" y="354179"/>
            <a:ext cx="7879374" cy="39881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93000"/>
              </a:lnSpc>
              <a:spcBef>
                <a:spcPct val="0"/>
              </a:spcBef>
              <a:spcAft>
                <a:spcPct val="0"/>
              </a:spcAft>
              <a:defRPr sz="2100" b="1">
                <a:solidFill>
                  <a:schemeClr val="tx2"/>
                </a:solidFill>
                <a:latin typeface="+mj-lt"/>
                <a:ea typeface="+mj-ea"/>
                <a:cs typeface="+mj-cs"/>
              </a:defRPr>
            </a:lvl1pPr>
            <a:lvl2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2pPr>
            <a:lvl3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3pPr>
            <a:lvl4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4pPr>
            <a:lvl5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5pPr>
            <a:lvl6pPr marL="457200" algn="l" rtl="0" fontAlgn="base">
              <a:lnSpc>
                <a:spcPct val="93000"/>
              </a:lnSpc>
              <a:spcBef>
                <a:spcPct val="0"/>
              </a:spcBef>
              <a:spcAft>
                <a:spcPct val="0"/>
              </a:spcAft>
              <a:defRPr sz="2100" b="1">
                <a:solidFill>
                  <a:schemeClr val="tx2"/>
                </a:solidFill>
                <a:latin typeface="Arial" charset="0"/>
              </a:defRPr>
            </a:lvl6pPr>
            <a:lvl7pPr marL="914400" algn="l" rtl="0" fontAlgn="base">
              <a:lnSpc>
                <a:spcPct val="93000"/>
              </a:lnSpc>
              <a:spcBef>
                <a:spcPct val="0"/>
              </a:spcBef>
              <a:spcAft>
                <a:spcPct val="0"/>
              </a:spcAft>
              <a:defRPr sz="2100" b="1">
                <a:solidFill>
                  <a:schemeClr val="tx2"/>
                </a:solidFill>
                <a:latin typeface="Arial" charset="0"/>
              </a:defRPr>
            </a:lvl7pPr>
            <a:lvl8pPr marL="1371600" algn="l" rtl="0" fontAlgn="base">
              <a:lnSpc>
                <a:spcPct val="93000"/>
              </a:lnSpc>
              <a:spcBef>
                <a:spcPct val="0"/>
              </a:spcBef>
              <a:spcAft>
                <a:spcPct val="0"/>
              </a:spcAft>
              <a:defRPr sz="2100" b="1">
                <a:solidFill>
                  <a:schemeClr val="tx2"/>
                </a:solidFill>
                <a:latin typeface="Arial" charset="0"/>
              </a:defRPr>
            </a:lvl8pPr>
            <a:lvl9pPr marL="1828800" algn="l" rtl="0" fontAlgn="base">
              <a:lnSpc>
                <a:spcPct val="93000"/>
              </a:lnSpc>
              <a:spcBef>
                <a:spcPct val="0"/>
              </a:spcBef>
              <a:spcAft>
                <a:spcPct val="0"/>
              </a:spcAft>
              <a:defRPr sz="2100" b="1">
                <a:solidFill>
                  <a:schemeClr val="tx2"/>
                </a:solidFill>
                <a:latin typeface="Arial" charset="0"/>
              </a:defRPr>
            </a:lvl9pPr>
          </a:lstStyle>
          <a:p>
            <a:pPr defTabSz="844083">
              <a:defRPr/>
            </a:pPr>
            <a:r>
              <a:rPr lang="en-US" sz="3200" kern="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rPr>
              <a:t>I. Tài khoản định danh điện tử</a:t>
            </a:r>
            <a:endParaRPr lang="en-US" sz="3200" kern="0" dirty="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4007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 y="6293731"/>
            <a:ext cx="11530197" cy="349779"/>
          </a:xfrm>
          <a:prstGeom prst="rect">
            <a:avLst/>
          </a:pr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215900"/>
            <a:ext cx="11437350" cy="293817"/>
          </a:xfrm>
          <a:prstGeom prst="rect">
            <a:avLst/>
          </a:pr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3BB1830A-60B0-4C88-928E-875532CDB673}"/>
              </a:ext>
            </a:extLst>
          </p:cNvPr>
          <p:cNvSpPr txBox="1">
            <a:spLocks/>
          </p:cNvSpPr>
          <p:nvPr/>
        </p:nvSpPr>
        <p:spPr bwMode="auto">
          <a:xfrm>
            <a:off x="226256" y="2548315"/>
            <a:ext cx="6671356" cy="147732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indent="-342900" algn="l" defTabSz="952500" rtl="0" eaLnBrk="0" fontAlgn="base" hangingPunct="0">
              <a:spcBef>
                <a:spcPct val="0"/>
              </a:spcBef>
              <a:spcAft>
                <a:spcPct val="0"/>
              </a:spcAft>
              <a:buChar char="•"/>
              <a:defRPr sz="2000" b="1">
                <a:solidFill>
                  <a:schemeClr val="tx1"/>
                </a:solidFill>
                <a:latin typeface="+mj-lt"/>
                <a:ea typeface="+mn-ea"/>
                <a:cs typeface="+mn-cs"/>
              </a:defRPr>
            </a:lvl1pPr>
            <a:lvl2pPr marL="293688" indent="-292100" algn="l" defTabSz="952500" rtl="0" eaLnBrk="0" fontAlgn="base" hangingPunct="0">
              <a:spcBef>
                <a:spcPct val="0"/>
              </a:spcBef>
              <a:spcAft>
                <a:spcPct val="0"/>
              </a:spcAft>
              <a:buChar char="•"/>
              <a:defRPr sz="2000">
                <a:solidFill>
                  <a:schemeClr val="tx1"/>
                </a:solidFill>
                <a:latin typeface="+mj-lt"/>
              </a:defRPr>
            </a:lvl2pPr>
            <a:lvl3pPr marL="577850" indent="-282575" algn="l" defTabSz="952500" rtl="0" eaLnBrk="0" fontAlgn="base" hangingPunct="0">
              <a:spcBef>
                <a:spcPct val="0"/>
              </a:spcBef>
              <a:spcAft>
                <a:spcPct val="0"/>
              </a:spcAft>
              <a:buChar char="–"/>
              <a:defRPr sz="2000">
                <a:solidFill>
                  <a:schemeClr val="tx1"/>
                </a:solidFill>
                <a:latin typeface="+mj-lt"/>
              </a:defRPr>
            </a:lvl3pPr>
            <a:lvl4pPr marL="871538" indent="-284163" algn="l" defTabSz="952500" rtl="0" eaLnBrk="0" fontAlgn="base" hangingPunct="0">
              <a:spcBef>
                <a:spcPct val="0"/>
              </a:spcBef>
              <a:spcAft>
                <a:spcPct val="0"/>
              </a:spcAft>
              <a:buChar char="-"/>
              <a:defRPr sz="2000">
                <a:solidFill>
                  <a:schemeClr val="tx1"/>
                </a:solidFill>
                <a:latin typeface="+mj-lt"/>
              </a:defRPr>
            </a:lvl4pPr>
            <a:lvl5pPr marL="2057400" indent="-228600" algn="l" defTabSz="952500" rtl="0" eaLnBrk="0" fontAlgn="base" hangingPunct="0">
              <a:spcBef>
                <a:spcPct val="20000"/>
              </a:spcBef>
              <a:spcAft>
                <a:spcPct val="0"/>
              </a:spcAft>
              <a:buChar char="»"/>
              <a:defRPr sz="2000">
                <a:solidFill>
                  <a:schemeClr val="tx1"/>
                </a:solidFill>
                <a:latin typeface="+mn-lt"/>
              </a:defRPr>
            </a:lvl5pPr>
            <a:lvl6pPr marL="2514600" indent="-228600" algn="l" defTabSz="952500" rtl="0" fontAlgn="base">
              <a:spcBef>
                <a:spcPct val="20000"/>
              </a:spcBef>
              <a:spcAft>
                <a:spcPct val="0"/>
              </a:spcAft>
              <a:buChar char="»"/>
              <a:defRPr sz="1700">
                <a:solidFill>
                  <a:schemeClr val="tx1"/>
                </a:solidFill>
                <a:latin typeface="+mn-lt"/>
              </a:defRPr>
            </a:lvl6pPr>
            <a:lvl7pPr marL="2971800" indent="-228600" algn="l" defTabSz="952500" rtl="0" fontAlgn="base">
              <a:spcBef>
                <a:spcPct val="20000"/>
              </a:spcBef>
              <a:spcAft>
                <a:spcPct val="0"/>
              </a:spcAft>
              <a:buChar char="»"/>
              <a:defRPr sz="1700">
                <a:solidFill>
                  <a:schemeClr val="tx1"/>
                </a:solidFill>
                <a:latin typeface="+mn-lt"/>
              </a:defRPr>
            </a:lvl7pPr>
            <a:lvl8pPr marL="3429000" indent="-228600" algn="l" defTabSz="952500" rtl="0" fontAlgn="base">
              <a:spcBef>
                <a:spcPct val="20000"/>
              </a:spcBef>
              <a:spcAft>
                <a:spcPct val="0"/>
              </a:spcAft>
              <a:buChar char="»"/>
              <a:defRPr sz="1700">
                <a:solidFill>
                  <a:schemeClr val="tx1"/>
                </a:solidFill>
                <a:latin typeface="+mn-lt"/>
              </a:defRPr>
            </a:lvl8pPr>
            <a:lvl9pPr marL="3886200" indent="-228600" algn="l" defTabSz="952500" rtl="0" fontAlgn="base">
              <a:spcBef>
                <a:spcPct val="20000"/>
              </a:spcBef>
              <a:spcAft>
                <a:spcPct val="0"/>
              </a:spcAft>
              <a:buChar char="»"/>
              <a:defRPr sz="1700">
                <a:solidFill>
                  <a:schemeClr val="tx1"/>
                </a:solidFill>
                <a:latin typeface="+mn-lt"/>
              </a:defRPr>
            </a:lvl9pPr>
          </a:lstStyle>
          <a:p>
            <a:pPr marL="0" indent="0">
              <a:spcBef>
                <a:spcPts val="600"/>
              </a:spcBef>
              <a:buNone/>
            </a:pPr>
            <a:r>
              <a:rPr lang="en-US" sz="2400" b="0">
                <a:solidFill>
                  <a:srgbClr val="052F61"/>
                </a:solidFill>
                <a:latin typeface="Tahoma" panose="020B0604030504040204" pitchFamily="34" charset="0"/>
                <a:ea typeface="Tahoma" panose="020B0604030504040204" pitchFamily="34" charset="0"/>
                <a:cs typeface="Tahoma" panose="020B0604030504040204" pitchFamily="34" charset="0"/>
              </a:rPr>
              <a:t>T</a:t>
            </a:r>
            <a:r>
              <a:rPr lang="vi-VN" sz="2400" b="0">
                <a:solidFill>
                  <a:srgbClr val="052F61"/>
                </a:solidFill>
                <a:ea typeface="Tahoma" panose="020B0604030504040204" pitchFamily="34" charset="0"/>
                <a:cs typeface="Tahoma" panose="020B0604030504040204" pitchFamily="34" charset="0"/>
              </a:rPr>
              <a:t>heo Nghị định 59/2022</a:t>
            </a:r>
            <a:r>
              <a:rPr lang="en-US" sz="2400" b="0">
                <a:solidFill>
                  <a:srgbClr val="052F61"/>
                </a:solidFill>
                <a:latin typeface="Tahoma" panose="020B0604030504040204" pitchFamily="34" charset="0"/>
                <a:ea typeface="Tahoma" panose="020B0604030504040204" pitchFamily="34" charset="0"/>
                <a:cs typeface="Tahoma" panose="020B0604030504040204" pitchFamily="34" charset="0"/>
              </a:rPr>
              <a:t>, </a:t>
            </a:r>
            <a:r>
              <a:rPr lang="vi-VN" sz="2400" b="0">
                <a:solidFill>
                  <a:srgbClr val="052F61"/>
                </a:solidFill>
                <a:ea typeface="Tahoma" panose="020B0604030504040204" pitchFamily="34" charset="0"/>
                <a:cs typeface="Tahoma" panose="020B0604030504040204" pitchFamily="34" charset="0"/>
              </a:rPr>
              <a:t>với mức độ 2, tài khoản định danh điện tử có có giá trị tương đương với thẻ CCCD hoặc tương đương hộ chiếu với trường hợp là người nước ngoài.</a:t>
            </a:r>
            <a:endParaRPr lang="en-US" sz="2400" b="0">
              <a:solidFill>
                <a:srgbClr val="052F6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id="{4297B2BC-EFF7-F94B-81B9-E0AFCE9F5D13}"/>
              </a:ext>
            </a:extLst>
          </p:cNvPr>
          <p:cNvPicPr>
            <a:picLocks noChangeAspect="1"/>
          </p:cNvPicPr>
          <p:nvPr/>
        </p:nvPicPr>
        <p:blipFill>
          <a:blip r:embed="rId3"/>
          <a:stretch>
            <a:fillRect/>
          </a:stretch>
        </p:blipFill>
        <p:spPr>
          <a:xfrm>
            <a:off x="7536862" y="1255657"/>
            <a:ext cx="4425167" cy="3370667"/>
          </a:xfrm>
          <a:prstGeom prst="rect">
            <a:avLst/>
          </a:prstGeom>
        </p:spPr>
      </p:pic>
      <p:sp>
        <p:nvSpPr>
          <p:cNvPr id="9" name="Title 1">
            <a:extLst>
              <a:ext uri="{FF2B5EF4-FFF2-40B4-BE49-F238E27FC236}">
                <a16:creationId xmlns:a16="http://schemas.microsoft.com/office/drawing/2014/main" id="{50776142-0889-4D36-B911-8B613E10A426}"/>
              </a:ext>
            </a:extLst>
          </p:cNvPr>
          <p:cNvSpPr txBox="1">
            <a:spLocks/>
          </p:cNvSpPr>
          <p:nvPr/>
        </p:nvSpPr>
        <p:spPr bwMode="auto">
          <a:xfrm>
            <a:off x="759590" y="354179"/>
            <a:ext cx="7879374" cy="39881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93000"/>
              </a:lnSpc>
              <a:spcBef>
                <a:spcPct val="0"/>
              </a:spcBef>
              <a:spcAft>
                <a:spcPct val="0"/>
              </a:spcAft>
              <a:defRPr sz="2100" b="1">
                <a:solidFill>
                  <a:schemeClr val="tx2"/>
                </a:solidFill>
                <a:latin typeface="+mj-lt"/>
                <a:ea typeface="+mj-ea"/>
                <a:cs typeface="+mj-cs"/>
              </a:defRPr>
            </a:lvl1pPr>
            <a:lvl2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2pPr>
            <a:lvl3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3pPr>
            <a:lvl4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4pPr>
            <a:lvl5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5pPr>
            <a:lvl6pPr marL="457200" algn="l" rtl="0" fontAlgn="base">
              <a:lnSpc>
                <a:spcPct val="93000"/>
              </a:lnSpc>
              <a:spcBef>
                <a:spcPct val="0"/>
              </a:spcBef>
              <a:spcAft>
                <a:spcPct val="0"/>
              </a:spcAft>
              <a:defRPr sz="2100" b="1">
                <a:solidFill>
                  <a:schemeClr val="tx2"/>
                </a:solidFill>
                <a:latin typeface="Arial" charset="0"/>
              </a:defRPr>
            </a:lvl6pPr>
            <a:lvl7pPr marL="914400" algn="l" rtl="0" fontAlgn="base">
              <a:lnSpc>
                <a:spcPct val="93000"/>
              </a:lnSpc>
              <a:spcBef>
                <a:spcPct val="0"/>
              </a:spcBef>
              <a:spcAft>
                <a:spcPct val="0"/>
              </a:spcAft>
              <a:defRPr sz="2100" b="1">
                <a:solidFill>
                  <a:schemeClr val="tx2"/>
                </a:solidFill>
                <a:latin typeface="Arial" charset="0"/>
              </a:defRPr>
            </a:lvl7pPr>
            <a:lvl8pPr marL="1371600" algn="l" rtl="0" fontAlgn="base">
              <a:lnSpc>
                <a:spcPct val="93000"/>
              </a:lnSpc>
              <a:spcBef>
                <a:spcPct val="0"/>
              </a:spcBef>
              <a:spcAft>
                <a:spcPct val="0"/>
              </a:spcAft>
              <a:defRPr sz="2100" b="1">
                <a:solidFill>
                  <a:schemeClr val="tx2"/>
                </a:solidFill>
                <a:latin typeface="Arial" charset="0"/>
              </a:defRPr>
            </a:lvl8pPr>
            <a:lvl9pPr marL="1828800" algn="l" rtl="0" fontAlgn="base">
              <a:lnSpc>
                <a:spcPct val="93000"/>
              </a:lnSpc>
              <a:spcBef>
                <a:spcPct val="0"/>
              </a:spcBef>
              <a:spcAft>
                <a:spcPct val="0"/>
              </a:spcAft>
              <a:defRPr sz="2100" b="1">
                <a:solidFill>
                  <a:schemeClr val="tx2"/>
                </a:solidFill>
                <a:latin typeface="Arial" charset="0"/>
              </a:defRPr>
            </a:lvl9pPr>
          </a:lstStyle>
          <a:p>
            <a:pPr defTabSz="844083">
              <a:defRPr/>
            </a:pPr>
            <a:r>
              <a:rPr lang="en-US" sz="3200" kern="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rPr>
              <a:t>I. Tài khoản định danh điện tử</a:t>
            </a:r>
            <a:endParaRPr lang="en-US" sz="3200" kern="0" dirty="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6726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 y="6293731"/>
            <a:ext cx="11530197" cy="349779"/>
          </a:xfrm>
          <a:prstGeom prst="rect">
            <a:avLst/>
          </a:pr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215900"/>
            <a:ext cx="11437350" cy="293817"/>
          </a:xfrm>
          <a:prstGeom prst="rect">
            <a:avLst/>
          </a:pr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3BB1830A-60B0-4C88-928E-875532CDB673}"/>
              </a:ext>
            </a:extLst>
          </p:cNvPr>
          <p:cNvSpPr txBox="1">
            <a:spLocks/>
          </p:cNvSpPr>
          <p:nvPr/>
        </p:nvSpPr>
        <p:spPr bwMode="auto">
          <a:xfrm>
            <a:off x="759590" y="1003381"/>
            <a:ext cx="10421833" cy="43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indent="-342900" algn="l" defTabSz="952500" rtl="0" eaLnBrk="0" fontAlgn="base" hangingPunct="0">
              <a:spcBef>
                <a:spcPct val="0"/>
              </a:spcBef>
              <a:spcAft>
                <a:spcPct val="0"/>
              </a:spcAft>
              <a:buChar char="•"/>
              <a:defRPr sz="2000" b="1">
                <a:solidFill>
                  <a:schemeClr val="tx1"/>
                </a:solidFill>
                <a:latin typeface="+mj-lt"/>
                <a:ea typeface="+mn-ea"/>
                <a:cs typeface="+mn-cs"/>
              </a:defRPr>
            </a:lvl1pPr>
            <a:lvl2pPr marL="293688" indent="-292100" algn="l" defTabSz="952500" rtl="0" eaLnBrk="0" fontAlgn="base" hangingPunct="0">
              <a:spcBef>
                <a:spcPct val="0"/>
              </a:spcBef>
              <a:spcAft>
                <a:spcPct val="0"/>
              </a:spcAft>
              <a:buChar char="•"/>
              <a:defRPr sz="2000">
                <a:solidFill>
                  <a:schemeClr val="tx1"/>
                </a:solidFill>
                <a:latin typeface="+mj-lt"/>
              </a:defRPr>
            </a:lvl2pPr>
            <a:lvl3pPr marL="577850" indent="-282575" algn="l" defTabSz="952500" rtl="0" eaLnBrk="0" fontAlgn="base" hangingPunct="0">
              <a:spcBef>
                <a:spcPct val="0"/>
              </a:spcBef>
              <a:spcAft>
                <a:spcPct val="0"/>
              </a:spcAft>
              <a:buChar char="–"/>
              <a:defRPr sz="2000">
                <a:solidFill>
                  <a:schemeClr val="tx1"/>
                </a:solidFill>
                <a:latin typeface="+mj-lt"/>
              </a:defRPr>
            </a:lvl3pPr>
            <a:lvl4pPr marL="871538" indent="-284163" algn="l" defTabSz="952500" rtl="0" eaLnBrk="0" fontAlgn="base" hangingPunct="0">
              <a:spcBef>
                <a:spcPct val="0"/>
              </a:spcBef>
              <a:spcAft>
                <a:spcPct val="0"/>
              </a:spcAft>
              <a:buChar char="-"/>
              <a:defRPr sz="2000">
                <a:solidFill>
                  <a:schemeClr val="tx1"/>
                </a:solidFill>
                <a:latin typeface="+mj-lt"/>
              </a:defRPr>
            </a:lvl4pPr>
            <a:lvl5pPr marL="2057400" indent="-228600" algn="l" defTabSz="952500" rtl="0" eaLnBrk="0" fontAlgn="base" hangingPunct="0">
              <a:spcBef>
                <a:spcPct val="20000"/>
              </a:spcBef>
              <a:spcAft>
                <a:spcPct val="0"/>
              </a:spcAft>
              <a:buChar char="»"/>
              <a:defRPr sz="2000">
                <a:solidFill>
                  <a:schemeClr val="tx1"/>
                </a:solidFill>
                <a:latin typeface="+mn-lt"/>
              </a:defRPr>
            </a:lvl5pPr>
            <a:lvl6pPr marL="2514600" indent="-228600" algn="l" defTabSz="952500" rtl="0" fontAlgn="base">
              <a:spcBef>
                <a:spcPct val="20000"/>
              </a:spcBef>
              <a:spcAft>
                <a:spcPct val="0"/>
              </a:spcAft>
              <a:buChar char="»"/>
              <a:defRPr sz="1700">
                <a:solidFill>
                  <a:schemeClr val="tx1"/>
                </a:solidFill>
                <a:latin typeface="+mn-lt"/>
              </a:defRPr>
            </a:lvl6pPr>
            <a:lvl7pPr marL="2971800" indent="-228600" algn="l" defTabSz="952500" rtl="0" fontAlgn="base">
              <a:spcBef>
                <a:spcPct val="20000"/>
              </a:spcBef>
              <a:spcAft>
                <a:spcPct val="0"/>
              </a:spcAft>
              <a:buChar char="»"/>
              <a:defRPr sz="1700">
                <a:solidFill>
                  <a:schemeClr val="tx1"/>
                </a:solidFill>
                <a:latin typeface="+mn-lt"/>
              </a:defRPr>
            </a:lvl7pPr>
            <a:lvl8pPr marL="3429000" indent="-228600" algn="l" defTabSz="952500" rtl="0" fontAlgn="base">
              <a:spcBef>
                <a:spcPct val="20000"/>
              </a:spcBef>
              <a:spcAft>
                <a:spcPct val="0"/>
              </a:spcAft>
              <a:buChar char="»"/>
              <a:defRPr sz="1700">
                <a:solidFill>
                  <a:schemeClr val="tx1"/>
                </a:solidFill>
                <a:latin typeface="+mn-lt"/>
              </a:defRPr>
            </a:lvl8pPr>
            <a:lvl9pPr marL="3886200" indent="-228600" algn="l" defTabSz="952500" rtl="0" fontAlgn="base">
              <a:spcBef>
                <a:spcPct val="20000"/>
              </a:spcBef>
              <a:spcAft>
                <a:spcPct val="0"/>
              </a:spcAft>
              <a:buChar char="»"/>
              <a:defRPr sz="1700">
                <a:solidFill>
                  <a:schemeClr val="tx1"/>
                </a:solidFill>
                <a:latin typeface="+mn-lt"/>
              </a:defRPr>
            </a:lvl9pPr>
          </a:lstStyle>
          <a:p>
            <a:pPr marL="0" indent="0">
              <a:buNone/>
            </a:pPr>
            <a:endParaRPr lang="en-US" sz="2800" b="0">
              <a:solidFill>
                <a:srgbClr val="052F61"/>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759590" y="1498583"/>
            <a:ext cx="9570720" cy="3354765"/>
          </a:xfrm>
          <a:prstGeom prst="rect">
            <a:avLst/>
          </a:prstGeom>
        </p:spPr>
        <p:txBody>
          <a:bodyPr wrap="square">
            <a:spAutoFit/>
          </a:bodyPr>
          <a:lstStyle/>
          <a:p>
            <a:pPr algn="just">
              <a:spcBef>
                <a:spcPts val="600"/>
              </a:spcBef>
              <a:spcAft>
                <a:spcPts val="600"/>
              </a:spcAft>
            </a:pPr>
            <a:r>
              <a:rPr lang="vi-VN" sz="2600" b="1">
                <a:solidFill>
                  <a:srgbClr val="FF0000"/>
                </a:solidFill>
                <a:latin typeface="Tahoma" panose="020B0604030504040204" pitchFamily="34" charset="0"/>
                <a:ea typeface="Tahoma" panose="020B0604030504040204" pitchFamily="34" charset="0"/>
                <a:cs typeface="Tahoma" panose="020B0604030504040204" pitchFamily="34" charset="0"/>
              </a:rPr>
              <a:t>Điều kiện để đăng ký tài khoản định danh điện tử</a:t>
            </a:r>
          </a:p>
          <a:p>
            <a:pPr algn="just">
              <a:spcBef>
                <a:spcPts val="600"/>
              </a:spcBef>
              <a:spcAft>
                <a:spcPts val="600"/>
              </a:spcAft>
              <a:buFont typeface="+mj-lt"/>
              <a:buAutoNum type="arabicPeriod"/>
            </a:pPr>
            <a:r>
              <a:rPr lang="vi-VN" sz="2600">
                <a:solidFill>
                  <a:srgbClr val="052F61"/>
                </a:solidFill>
                <a:latin typeface="Tahoma" panose="020B0604030504040204" pitchFamily="34" charset="0"/>
                <a:ea typeface="Tahoma" panose="020B0604030504040204" pitchFamily="34" charset="0"/>
                <a:cs typeface="Tahoma" panose="020B0604030504040204" pitchFamily="34" charset="0"/>
              </a:rPr>
              <a:t>Cá nhân đủ 14 tuổi trở lên: Đăng ký thông qua ứng dụng định danh điện tử.</a:t>
            </a:r>
          </a:p>
          <a:p>
            <a:pPr algn="just">
              <a:spcBef>
                <a:spcPts val="600"/>
              </a:spcBef>
              <a:spcAft>
                <a:spcPts val="600"/>
              </a:spcAft>
              <a:buFont typeface="+mj-lt"/>
              <a:buAutoNum type="arabicPeriod"/>
            </a:pPr>
            <a:r>
              <a:rPr lang="vi-VN" sz="2600">
                <a:solidFill>
                  <a:srgbClr val="052F61"/>
                </a:solidFill>
                <a:latin typeface="Tahoma" panose="020B0604030504040204" pitchFamily="34" charset="0"/>
                <a:ea typeface="Tahoma" panose="020B0604030504040204" pitchFamily="34" charset="0"/>
                <a:cs typeface="Tahoma" panose="020B0604030504040204" pitchFamily="34" charset="0"/>
              </a:rPr>
              <a:t>Cá nhân chưa đủ 14 tuổi: Đăng ký theo tài khoản định danh của cha mẹ hoặc người giám hộ.</a:t>
            </a:r>
          </a:p>
          <a:p>
            <a:pPr algn="just">
              <a:spcBef>
                <a:spcPts val="600"/>
              </a:spcBef>
              <a:spcAft>
                <a:spcPts val="600"/>
              </a:spcAft>
              <a:buFont typeface="+mj-lt"/>
              <a:buAutoNum type="arabicPeriod"/>
            </a:pPr>
            <a:r>
              <a:rPr lang="vi-VN" sz="2600">
                <a:solidFill>
                  <a:srgbClr val="052F61"/>
                </a:solidFill>
                <a:latin typeface="Tahoma" panose="020B0604030504040204" pitchFamily="34" charset="0"/>
                <a:ea typeface="Tahoma" panose="020B0604030504040204" pitchFamily="34" charset="0"/>
                <a:cs typeface="Tahoma" panose="020B0604030504040204" pitchFamily="34" charset="0"/>
              </a:rPr>
              <a:t>Người được giám hộ khác: Đăng ký theo tài khoản định danh điện tử của người giám hộ.</a:t>
            </a:r>
          </a:p>
        </p:txBody>
      </p:sp>
      <p:sp>
        <p:nvSpPr>
          <p:cNvPr id="7" name="Title 1">
            <a:extLst>
              <a:ext uri="{FF2B5EF4-FFF2-40B4-BE49-F238E27FC236}">
                <a16:creationId xmlns:a16="http://schemas.microsoft.com/office/drawing/2014/main" id="{50776142-0889-4D36-B911-8B613E10A426}"/>
              </a:ext>
            </a:extLst>
          </p:cNvPr>
          <p:cNvSpPr txBox="1">
            <a:spLocks/>
          </p:cNvSpPr>
          <p:nvPr/>
        </p:nvSpPr>
        <p:spPr bwMode="auto">
          <a:xfrm>
            <a:off x="759590" y="354179"/>
            <a:ext cx="7879374" cy="39881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93000"/>
              </a:lnSpc>
              <a:spcBef>
                <a:spcPct val="0"/>
              </a:spcBef>
              <a:spcAft>
                <a:spcPct val="0"/>
              </a:spcAft>
              <a:defRPr sz="2100" b="1">
                <a:solidFill>
                  <a:schemeClr val="tx2"/>
                </a:solidFill>
                <a:latin typeface="+mj-lt"/>
                <a:ea typeface="+mj-ea"/>
                <a:cs typeface="+mj-cs"/>
              </a:defRPr>
            </a:lvl1pPr>
            <a:lvl2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2pPr>
            <a:lvl3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3pPr>
            <a:lvl4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4pPr>
            <a:lvl5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5pPr>
            <a:lvl6pPr marL="457200" algn="l" rtl="0" fontAlgn="base">
              <a:lnSpc>
                <a:spcPct val="93000"/>
              </a:lnSpc>
              <a:spcBef>
                <a:spcPct val="0"/>
              </a:spcBef>
              <a:spcAft>
                <a:spcPct val="0"/>
              </a:spcAft>
              <a:defRPr sz="2100" b="1">
                <a:solidFill>
                  <a:schemeClr val="tx2"/>
                </a:solidFill>
                <a:latin typeface="Arial" charset="0"/>
              </a:defRPr>
            </a:lvl6pPr>
            <a:lvl7pPr marL="914400" algn="l" rtl="0" fontAlgn="base">
              <a:lnSpc>
                <a:spcPct val="93000"/>
              </a:lnSpc>
              <a:spcBef>
                <a:spcPct val="0"/>
              </a:spcBef>
              <a:spcAft>
                <a:spcPct val="0"/>
              </a:spcAft>
              <a:defRPr sz="2100" b="1">
                <a:solidFill>
                  <a:schemeClr val="tx2"/>
                </a:solidFill>
                <a:latin typeface="Arial" charset="0"/>
              </a:defRPr>
            </a:lvl7pPr>
            <a:lvl8pPr marL="1371600" algn="l" rtl="0" fontAlgn="base">
              <a:lnSpc>
                <a:spcPct val="93000"/>
              </a:lnSpc>
              <a:spcBef>
                <a:spcPct val="0"/>
              </a:spcBef>
              <a:spcAft>
                <a:spcPct val="0"/>
              </a:spcAft>
              <a:defRPr sz="2100" b="1">
                <a:solidFill>
                  <a:schemeClr val="tx2"/>
                </a:solidFill>
                <a:latin typeface="Arial" charset="0"/>
              </a:defRPr>
            </a:lvl8pPr>
            <a:lvl9pPr marL="1828800" algn="l" rtl="0" fontAlgn="base">
              <a:lnSpc>
                <a:spcPct val="93000"/>
              </a:lnSpc>
              <a:spcBef>
                <a:spcPct val="0"/>
              </a:spcBef>
              <a:spcAft>
                <a:spcPct val="0"/>
              </a:spcAft>
              <a:defRPr sz="2100" b="1">
                <a:solidFill>
                  <a:schemeClr val="tx2"/>
                </a:solidFill>
                <a:latin typeface="Arial" charset="0"/>
              </a:defRPr>
            </a:lvl9pPr>
          </a:lstStyle>
          <a:p>
            <a:pPr defTabSz="844083">
              <a:defRPr/>
            </a:pPr>
            <a:r>
              <a:rPr lang="en-US" sz="3200" kern="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rPr>
              <a:t>I. Tài khoản định danh điện tử</a:t>
            </a:r>
            <a:endParaRPr lang="en-US" sz="3200" kern="0" dirty="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2779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 y="6293731"/>
            <a:ext cx="11530197" cy="349779"/>
          </a:xfrm>
          <a:prstGeom prst="rect">
            <a:avLst/>
          </a:pr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215900"/>
            <a:ext cx="11437350" cy="293817"/>
          </a:xfrm>
          <a:prstGeom prst="rect">
            <a:avLst/>
          </a:pr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3BB1830A-60B0-4C88-928E-875532CDB673}"/>
              </a:ext>
            </a:extLst>
          </p:cNvPr>
          <p:cNvSpPr txBox="1">
            <a:spLocks/>
          </p:cNvSpPr>
          <p:nvPr/>
        </p:nvSpPr>
        <p:spPr bwMode="auto">
          <a:xfrm>
            <a:off x="759590" y="1214594"/>
            <a:ext cx="10421833" cy="43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indent="-342900" algn="l" defTabSz="952500" rtl="0" eaLnBrk="0" fontAlgn="base" hangingPunct="0">
              <a:spcBef>
                <a:spcPct val="0"/>
              </a:spcBef>
              <a:spcAft>
                <a:spcPct val="0"/>
              </a:spcAft>
              <a:buChar char="•"/>
              <a:defRPr sz="2000" b="1">
                <a:solidFill>
                  <a:schemeClr val="tx1"/>
                </a:solidFill>
                <a:latin typeface="+mj-lt"/>
                <a:ea typeface="+mn-ea"/>
                <a:cs typeface="+mn-cs"/>
              </a:defRPr>
            </a:lvl1pPr>
            <a:lvl2pPr marL="293688" indent="-292100" algn="l" defTabSz="952500" rtl="0" eaLnBrk="0" fontAlgn="base" hangingPunct="0">
              <a:spcBef>
                <a:spcPct val="0"/>
              </a:spcBef>
              <a:spcAft>
                <a:spcPct val="0"/>
              </a:spcAft>
              <a:buChar char="•"/>
              <a:defRPr sz="2000">
                <a:solidFill>
                  <a:schemeClr val="tx1"/>
                </a:solidFill>
                <a:latin typeface="+mj-lt"/>
              </a:defRPr>
            </a:lvl2pPr>
            <a:lvl3pPr marL="577850" indent="-282575" algn="l" defTabSz="952500" rtl="0" eaLnBrk="0" fontAlgn="base" hangingPunct="0">
              <a:spcBef>
                <a:spcPct val="0"/>
              </a:spcBef>
              <a:spcAft>
                <a:spcPct val="0"/>
              </a:spcAft>
              <a:buChar char="–"/>
              <a:defRPr sz="2000">
                <a:solidFill>
                  <a:schemeClr val="tx1"/>
                </a:solidFill>
                <a:latin typeface="+mj-lt"/>
              </a:defRPr>
            </a:lvl3pPr>
            <a:lvl4pPr marL="871538" indent="-284163" algn="l" defTabSz="952500" rtl="0" eaLnBrk="0" fontAlgn="base" hangingPunct="0">
              <a:spcBef>
                <a:spcPct val="0"/>
              </a:spcBef>
              <a:spcAft>
                <a:spcPct val="0"/>
              </a:spcAft>
              <a:buChar char="-"/>
              <a:defRPr sz="2000">
                <a:solidFill>
                  <a:schemeClr val="tx1"/>
                </a:solidFill>
                <a:latin typeface="+mj-lt"/>
              </a:defRPr>
            </a:lvl4pPr>
            <a:lvl5pPr marL="2057400" indent="-228600" algn="l" defTabSz="952500" rtl="0" eaLnBrk="0" fontAlgn="base" hangingPunct="0">
              <a:spcBef>
                <a:spcPct val="20000"/>
              </a:spcBef>
              <a:spcAft>
                <a:spcPct val="0"/>
              </a:spcAft>
              <a:buChar char="»"/>
              <a:defRPr sz="2000">
                <a:solidFill>
                  <a:schemeClr val="tx1"/>
                </a:solidFill>
                <a:latin typeface="+mn-lt"/>
              </a:defRPr>
            </a:lvl5pPr>
            <a:lvl6pPr marL="2514600" indent="-228600" algn="l" defTabSz="952500" rtl="0" fontAlgn="base">
              <a:spcBef>
                <a:spcPct val="20000"/>
              </a:spcBef>
              <a:spcAft>
                <a:spcPct val="0"/>
              </a:spcAft>
              <a:buChar char="»"/>
              <a:defRPr sz="1700">
                <a:solidFill>
                  <a:schemeClr val="tx1"/>
                </a:solidFill>
                <a:latin typeface="+mn-lt"/>
              </a:defRPr>
            </a:lvl6pPr>
            <a:lvl7pPr marL="2971800" indent="-228600" algn="l" defTabSz="952500" rtl="0" fontAlgn="base">
              <a:spcBef>
                <a:spcPct val="20000"/>
              </a:spcBef>
              <a:spcAft>
                <a:spcPct val="0"/>
              </a:spcAft>
              <a:buChar char="»"/>
              <a:defRPr sz="1700">
                <a:solidFill>
                  <a:schemeClr val="tx1"/>
                </a:solidFill>
                <a:latin typeface="+mn-lt"/>
              </a:defRPr>
            </a:lvl7pPr>
            <a:lvl8pPr marL="3429000" indent="-228600" algn="l" defTabSz="952500" rtl="0" fontAlgn="base">
              <a:spcBef>
                <a:spcPct val="20000"/>
              </a:spcBef>
              <a:spcAft>
                <a:spcPct val="0"/>
              </a:spcAft>
              <a:buChar char="»"/>
              <a:defRPr sz="1700">
                <a:solidFill>
                  <a:schemeClr val="tx1"/>
                </a:solidFill>
                <a:latin typeface="+mn-lt"/>
              </a:defRPr>
            </a:lvl8pPr>
            <a:lvl9pPr marL="3886200" indent="-228600" algn="l" defTabSz="952500" rtl="0" fontAlgn="base">
              <a:spcBef>
                <a:spcPct val="20000"/>
              </a:spcBef>
              <a:spcAft>
                <a:spcPct val="0"/>
              </a:spcAft>
              <a:buChar char="»"/>
              <a:defRPr sz="1700">
                <a:solidFill>
                  <a:schemeClr val="tx1"/>
                </a:solidFill>
                <a:latin typeface="+mn-lt"/>
              </a:defRPr>
            </a:lvl9pPr>
          </a:lstStyle>
          <a:p>
            <a:pPr marL="0" indent="0">
              <a:buNone/>
            </a:pPr>
            <a:endParaRPr lang="en-US" sz="2800" b="0">
              <a:solidFill>
                <a:srgbClr val="052F61"/>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620072" y="1188460"/>
            <a:ext cx="9865047" cy="3046988"/>
          </a:xfrm>
          <a:prstGeom prst="rect">
            <a:avLst/>
          </a:prstGeom>
        </p:spPr>
        <p:txBody>
          <a:bodyPr wrap="square">
            <a:spAutoFit/>
          </a:bodyPr>
          <a:lstStyle/>
          <a:p>
            <a:r>
              <a:rPr lang="en-US" altLang="en-US" sz="2400" b="1">
                <a:solidFill>
                  <a:srgbClr val="FF0000"/>
                </a:solidFill>
                <a:latin typeface="Tahoma" panose="020B0604030504040204" pitchFamily="34" charset="0"/>
                <a:ea typeface="Tahoma" panose="020B0604030504040204" pitchFamily="34" charset="0"/>
                <a:cs typeface="Tahoma" panose="020B0604030504040204" pitchFamily="34" charset="0"/>
              </a:rPr>
              <a:t>Thời hạn giải quyết cấp tài khoản định danh điện tử</a:t>
            </a:r>
            <a:endParaRPr lang="vi-VN" altLang="en-US" sz="2400" b="1">
              <a:solidFill>
                <a:srgbClr val="FF0000"/>
              </a:solidFill>
              <a:latin typeface="Tahoma" panose="020B0604030504040204" pitchFamily="34" charset="0"/>
              <a:ea typeface="Tahoma" panose="020B0604030504040204" pitchFamily="34" charset="0"/>
              <a:cs typeface="Tahoma" panose="020B0604030504040204" pitchFamily="34" charset="0"/>
            </a:endParaRPr>
          </a:p>
          <a:p>
            <a:endParaRPr lang="en-US" altLang="en-US" sz="2400">
              <a:solidFill>
                <a:srgbClr val="052F61"/>
              </a:solidFill>
              <a:latin typeface="Tahoma" panose="020B0604030504040204" pitchFamily="34" charset="0"/>
              <a:ea typeface="Tahoma" panose="020B0604030504040204" pitchFamily="34" charset="0"/>
              <a:cs typeface="Tahoma" panose="020B0604030504040204" pitchFamily="34" charset="0"/>
            </a:endParaRPr>
          </a:p>
          <a:p>
            <a:r>
              <a:rPr lang="en-US" altLang="en-US" sz="2400">
                <a:solidFill>
                  <a:srgbClr val="052F61"/>
                </a:solidFill>
                <a:latin typeface="Tahoma" panose="020B0604030504040204" pitchFamily="34" charset="0"/>
                <a:ea typeface="Tahoma" panose="020B0604030504040204" pitchFamily="34" charset="0"/>
                <a:cs typeface="Tahoma" panose="020B0604030504040204" pitchFamily="34" charset="0"/>
              </a:rPr>
              <a:t>- </a:t>
            </a:r>
            <a:r>
              <a:rPr lang="vi-VN" altLang="en-US" sz="2400">
                <a:solidFill>
                  <a:srgbClr val="052F61"/>
                </a:solidFill>
                <a:latin typeface="Tahoma" panose="020B0604030504040204" pitchFamily="34" charset="0"/>
                <a:ea typeface="Tahoma" panose="020B0604030504040204" pitchFamily="34" charset="0"/>
                <a:cs typeface="Tahoma" panose="020B0604030504040204" pitchFamily="34" charset="0"/>
              </a:rPr>
              <a:t>Đối với trường hợp công dân Việt Nam đã có thẻ Căn cước công dân gắn chíp: </a:t>
            </a:r>
            <a:r>
              <a:rPr lang="vi-VN" altLang="en-US" sz="2400">
                <a:solidFill>
                  <a:srgbClr val="FF0000"/>
                </a:solidFill>
                <a:ea typeface="Tahoma" panose="020B0604030504040204" pitchFamily="34" charset="0"/>
                <a:cs typeface="Tahoma" panose="020B0604030504040204" pitchFamily="34" charset="0"/>
              </a:rPr>
              <a:t>Không quá 01 ngày </a:t>
            </a:r>
            <a:r>
              <a:rPr lang="vi-VN" altLang="en-US" sz="2400">
                <a:solidFill>
                  <a:srgbClr val="052F61"/>
                </a:solidFill>
                <a:ea typeface="Tahoma" panose="020B0604030504040204" pitchFamily="34" charset="0"/>
                <a:cs typeface="Tahoma" panose="020B0604030504040204" pitchFamily="34" charset="0"/>
              </a:rPr>
              <a:t>làm việc với trường hợp cấp tài khoản định danh điện tử mức độ 1,</a:t>
            </a:r>
            <a:r>
              <a:rPr lang="en-US" altLang="en-US" sz="2400">
                <a:solidFill>
                  <a:srgbClr val="052F61"/>
                </a:solidFill>
                <a:latin typeface="Tahoma" panose="020B0604030504040204" pitchFamily="34" charset="0"/>
                <a:ea typeface="Tahoma" panose="020B0604030504040204" pitchFamily="34" charset="0"/>
                <a:cs typeface="Tahoma" panose="020B0604030504040204" pitchFamily="34" charset="0"/>
              </a:rPr>
              <a:t> </a:t>
            </a:r>
            <a:r>
              <a:rPr lang="vi-VN" altLang="en-US" sz="2400">
                <a:solidFill>
                  <a:srgbClr val="FF0000"/>
                </a:solidFill>
                <a:latin typeface="Tahoma" panose="020B0604030504040204" pitchFamily="34" charset="0"/>
                <a:ea typeface="Tahoma" panose="020B0604030504040204" pitchFamily="34" charset="0"/>
                <a:cs typeface="Tahoma" panose="020B0604030504040204" pitchFamily="34" charset="0"/>
              </a:rPr>
              <a:t>không quá 03 ngày </a:t>
            </a:r>
            <a:r>
              <a:rPr lang="vi-VN" altLang="en-US" sz="2400">
                <a:solidFill>
                  <a:srgbClr val="052F61"/>
                </a:solidFill>
                <a:latin typeface="Tahoma" panose="020B0604030504040204" pitchFamily="34" charset="0"/>
                <a:ea typeface="Tahoma" panose="020B0604030504040204" pitchFamily="34" charset="0"/>
                <a:cs typeface="Tahoma" panose="020B0604030504040204" pitchFamily="34" charset="0"/>
              </a:rPr>
              <a:t>làm việc với trường hợp cấp tài khoản định danh điện tử mức độ 2. </a:t>
            </a:r>
            <a:endParaRPr lang="en-US" altLang="en-US" sz="2400">
              <a:solidFill>
                <a:srgbClr val="052F61"/>
              </a:solidFill>
              <a:latin typeface="Tahoma" panose="020B0604030504040204" pitchFamily="34" charset="0"/>
              <a:ea typeface="Tahoma" panose="020B0604030504040204" pitchFamily="34" charset="0"/>
              <a:cs typeface="Tahoma" panose="020B0604030504040204" pitchFamily="34" charset="0"/>
            </a:endParaRPr>
          </a:p>
          <a:p>
            <a:r>
              <a:rPr lang="en-US" altLang="en-US" sz="2400">
                <a:solidFill>
                  <a:srgbClr val="052F61"/>
                </a:solidFill>
                <a:latin typeface="Tahoma" panose="020B0604030504040204" pitchFamily="34" charset="0"/>
                <a:ea typeface="Tahoma" panose="020B0604030504040204" pitchFamily="34" charset="0"/>
                <a:cs typeface="Tahoma" panose="020B0604030504040204" pitchFamily="34" charset="0"/>
              </a:rPr>
              <a:t>- </a:t>
            </a:r>
            <a:r>
              <a:rPr lang="vi-VN" altLang="en-US" sz="2400">
                <a:solidFill>
                  <a:srgbClr val="052F61"/>
                </a:solidFill>
                <a:latin typeface="Tahoma" panose="020B0604030504040204" pitchFamily="34" charset="0"/>
                <a:ea typeface="Tahoma" panose="020B0604030504040204" pitchFamily="34" charset="0"/>
                <a:cs typeface="Tahoma" panose="020B0604030504040204" pitchFamily="34" charset="0"/>
              </a:rPr>
              <a:t>Đối với trường hợp công dân Việt Nam chưa có thẻ Căn cước công dân gắn chíp: </a:t>
            </a:r>
            <a:r>
              <a:rPr lang="vi-VN" altLang="en-US" sz="2400">
                <a:solidFill>
                  <a:srgbClr val="FF0000"/>
                </a:solidFill>
                <a:latin typeface="Tahoma" panose="020B0604030504040204" pitchFamily="34" charset="0"/>
                <a:ea typeface="Tahoma" panose="020B0604030504040204" pitchFamily="34" charset="0"/>
                <a:cs typeface="Tahoma" panose="020B0604030504040204" pitchFamily="34" charset="0"/>
              </a:rPr>
              <a:t>Không quá 07 ngày làm việc.</a:t>
            </a:r>
            <a:endParaRPr lang="en-US" altLang="en-US" sz="240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Title 1">
            <a:extLst>
              <a:ext uri="{FF2B5EF4-FFF2-40B4-BE49-F238E27FC236}">
                <a16:creationId xmlns:a16="http://schemas.microsoft.com/office/drawing/2014/main" id="{50776142-0889-4D36-B911-8B613E10A426}"/>
              </a:ext>
            </a:extLst>
          </p:cNvPr>
          <p:cNvSpPr txBox="1">
            <a:spLocks/>
          </p:cNvSpPr>
          <p:nvPr/>
        </p:nvSpPr>
        <p:spPr bwMode="auto">
          <a:xfrm>
            <a:off x="759590" y="354179"/>
            <a:ext cx="7879374" cy="39881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93000"/>
              </a:lnSpc>
              <a:spcBef>
                <a:spcPct val="0"/>
              </a:spcBef>
              <a:spcAft>
                <a:spcPct val="0"/>
              </a:spcAft>
              <a:defRPr sz="2100" b="1">
                <a:solidFill>
                  <a:schemeClr val="tx2"/>
                </a:solidFill>
                <a:latin typeface="+mj-lt"/>
                <a:ea typeface="+mj-ea"/>
                <a:cs typeface="+mj-cs"/>
              </a:defRPr>
            </a:lvl1pPr>
            <a:lvl2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2pPr>
            <a:lvl3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3pPr>
            <a:lvl4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4pPr>
            <a:lvl5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5pPr>
            <a:lvl6pPr marL="457200" algn="l" rtl="0" fontAlgn="base">
              <a:lnSpc>
                <a:spcPct val="93000"/>
              </a:lnSpc>
              <a:spcBef>
                <a:spcPct val="0"/>
              </a:spcBef>
              <a:spcAft>
                <a:spcPct val="0"/>
              </a:spcAft>
              <a:defRPr sz="2100" b="1">
                <a:solidFill>
                  <a:schemeClr val="tx2"/>
                </a:solidFill>
                <a:latin typeface="Arial" charset="0"/>
              </a:defRPr>
            </a:lvl6pPr>
            <a:lvl7pPr marL="914400" algn="l" rtl="0" fontAlgn="base">
              <a:lnSpc>
                <a:spcPct val="93000"/>
              </a:lnSpc>
              <a:spcBef>
                <a:spcPct val="0"/>
              </a:spcBef>
              <a:spcAft>
                <a:spcPct val="0"/>
              </a:spcAft>
              <a:defRPr sz="2100" b="1">
                <a:solidFill>
                  <a:schemeClr val="tx2"/>
                </a:solidFill>
                <a:latin typeface="Arial" charset="0"/>
              </a:defRPr>
            </a:lvl7pPr>
            <a:lvl8pPr marL="1371600" algn="l" rtl="0" fontAlgn="base">
              <a:lnSpc>
                <a:spcPct val="93000"/>
              </a:lnSpc>
              <a:spcBef>
                <a:spcPct val="0"/>
              </a:spcBef>
              <a:spcAft>
                <a:spcPct val="0"/>
              </a:spcAft>
              <a:defRPr sz="2100" b="1">
                <a:solidFill>
                  <a:schemeClr val="tx2"/>
                </a:solidFill>
                <a:latin typeface="Arial" charset="0"/>
              </a:defRPr>
            </a:lvl8pPr>
            <a:lvl9pPr marL="1828800" algn="l" rtl="0" fontAlgn="base">
              <a:lnSpc>
                <a:spcPct val="93000"/>
              </a:lnSpc>
              <a:spcBef>
                <a:spcPct val="0"/>
              </a:spcBef>
              <a:spcAft>
                <a:spcPct val="0"/>
              </a:spcAft>
              <a:defRPr sz="2100" b="1">
                <a:solidFill>
                  <a:schemeClr val="tx2"/>
                </a:solidFill>
                <a:latin typeface="Arial" charset="0"/>
              </a:defRPr>
            </a:lvl9pPr>
          </a:lstStyle>
          <a:p>
            <a:pPr defTabSz="844083">
              <a:defRPr/>
            </a:pPr>
            <a:r>
              <a:rPr lang="en-US" sz="3200" kern="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rPr>
              <a:t>I. Tài khoản định danh điện tử</a:t>
            </a:r>
            <a:endParaRPr lang="en-US" sz="3200" kern="0" dirty="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292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 y="6293731"/>
            <a:ext cx="11530197" cy="349779"/>
          </a:xfrm>
          <a:prstGeom prst="rect">
            <a:avLst/>
          </a:pr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215900"/>
            <a:ext cx="11437350" cy="293817"/>
          </a:xfrm>
          <a:prstGeom prst="rect">
            <a:avLst/>
          </a:pr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3BB1830A-60B0-4C88-928E-875532CDB673}"/>
              </a:ext>
            </a:extLst>
          </p:cNvPr>
          <p:cNvSpPr txBox="1">
            <a:spLocks/>
          </p:cNvSpPr>
          <p:nvPr/>
        </p:nvSpPr>
        <p:spPr bwMode="auto">
          <a:xfrm>
            <a:off x="759590" y="1214594"/>
            <a:ext cx="10421833"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indent="-342900" algn="l" defTabSz="952500" rtl="0" eaLnBrk="0" fontAlgn="base" hangingPunct="0">
              <a:spcBef>
                <a:spcPct val="0"/>
              </a:spcBef>
              <a:spcAft>
                <a:spcPct val="0"/>
              </a:spcAft>
              <a:buChar char="•"/>
              <a:defRPr sz="2000" b="1">
                <a:solidFill>
                  <a:schemeClr val="tx1"/>
                </a:solidFill>
                <a:latin typeface="+mj-lt"/>
                <a:ea typeface="+mn-ea"/>
                <a:cs typeface="+mn-cs"/>
              </a:defRPr>
            </a:lvl1pPr>
            <a:lvl2pPr marL="293688" indent="-292100" algn="l" defTabSz="952500" rtl="0" eaLnBrk="0" fontAlgn="base" hangingPunct="0">
              <a:spcBef>
                <a:spcPct val="0"/>
              </a:spcBef>
              <a:spcAft>
                <a:spcPct val="0"/>
              </a:spcAft>
              <a:buChar char="•"/>
              <a:defRPr sz="2000">
                <a:solidFill>
                  <a:schemeClr val="tx1"/>
                </a:solidFill>
                <a:latin typeface="+mj-lt"/>
              </a:defRPr>
            </a:lvl2pPr>
            <a:lvl3pPr marL="577850" indent="-282575" algn="l" defTabSz="952500" rtl="0" eaLnBrk="0" fontAlgn="base" hangingPunct="0">
              <a:spcBef>
                <a:spcPct val="0"/>
              </a:spcBef>
              <a:spcAft>
                <a:spcPct val="0"/>
              </a:spcAft>
              <a:buChar char="–"/>
              <a:defRPr sz="2000">
                <a:solidFill>
                  <a:schemeClr val="tx1"/>
                </a:solidFill>
                <a:latin typeface="+mj-lt"/>
              </a:defRPr>
            </a:lvl3pPr>
            <a:lvl4pPr marL="871538" indent="-284163" algn="l" defTabSz="952500" rtl="0" eaLnBrk="0" fontAlgn="base" hangingPunct="0">
              <a:spcBef>
                <a:spcPct val="0"/>
              </a:spcBef>
              <a:spcAft>
                <a:spcPct val="0"/>
              </a:spcAft>
              <a:buChar char="-"/>
              <a:defRPr sz="2000">
                <a:solidFill>
                  <a:schemeClr val="tx1"/>
                </a:solidFill>
                <a:latin typeface="+mj-lt"/>
              </a:defRPr>
            </a:lvl4pPr>
            <a:lvl5pPr marL="2057400" indent="-228600" algn="l" defTabSz="952500" rtl="0" eaLnBrk="0" fontAlgn="base" hangingPunct="0">
              <a:spcBef>
                <a:spcPct val="20000"/>
              </a:spcBef>
              <a:spcAft>
                <a:spcPct val="0"/>
              </a:spcAft>
              <a:buChar char="»"/>
              <a:defRPr sz="2000">
                <a:solidFill>
                  <a:schemeClr val="tx1"/>
                </a:solidFill>
                <a:latin typeface="+mn-lt"/>
              </a:defRPr>
            </a:lvl5pPr>
            <a:lvl6pPr marL="2514600" indent="-228600" algn="l" defTabSz="952500" rtl="0" fontAlgn="base">
              <a:spcBef>
                <a:spcPct val="20000"/>
              </a:spcBef>
              <a:spcAft>
                <a:spcPct val="0"/>
              </a:spcAft>
              <a:buChar char="»"/>
              <a:defRPr sz="1700">
                <a:solidFill>
                  <a:schemeClr val="tx1"/>
                </a:solidFill>
                <a:latin typeface="+mn-lt"/>
              </a:defRPr>
            </a:lvl6pPr>
            <a:lvl7pPr marL="2971800" indent="-228600" algn="l" defTabSz="952500" rtl="0" fontAlgn="base">
              <a:spcBef>
                <a:spcPct val="20000"/>
              </a:spcBef>
              <a:spcAft>
                <a:spcPct val="0"/>
              </a:spcAft>
              <a:buChar char="»"/>
              <a:defRPr sz="1700">
                <a:solidFill>
                  <a:schemeClr val="tx1"/>
                </a:solidFill>
                <a:latin typeface="+mn-lt"/>
              </a:defRPr>
            </a:lvl7pPr>
            <a:lvl8pPr marL="3429000" indent="-228600" algn="l" defTabSz="952500" rtl="0" fontAlgn="base">
              <a:spcBef>
                <a:spcPct val="20000"/>
              </a:spcBef>
              <a:spcAft>
                <a:spcPct val="0"/>
              </a:spcAft>
              <a:buChar char="»"/>
              <a:defRPr sz="1700">
                <a:solidFill>
                  <a:schemeClr val="tx1"/>
                </a:solidFill>
                <a:latin typeface="+mn-lt"/>
              </a:defRPr>
            </a:lvl8pPr>
            <a:lvl9pPr marL="3886200" indent="-228600" algn="l" defTabSz="952500" rtl="0" fontAlgn="base">
              <a:spcBef>
                <a:spcPct val="20000"/>
              </a:spcBef>
              <a:spcAft>
                <a:spcPct val="0"/>
              </a:spcAft>
              <a:buChar char="»"/>
              <a:defRPr sz="1700">
                <a:solidFill>
                  <a:schemeClr val="tx1"/>
                </a:solidFill>
                <a:latin typeface="+mn-lt"/>
              </a:defRPr>
            </a:lvl9pPr>
          </a:lstStyle>
          <a:p>
            <a:pPr marL="0" indent="0">
              <a:buNone/>
            </a:pPr>
            <a:r>
              <a:rPr lang="en-US" altLang="en-US" sz="2400">
                <a:solidFill>
                  <a:srgbClr val="FF0000"/>
                </a:solidFill>
                <a:latin typeface="Tahoma" panose="020B0604030504040204" pitchFamily="34" charset="0"/>
                <a:ea typeface="Tahoma" panose="020B0604030504040204" pitchFamily="34" charset="0"/>
                <a:cs typeface="Tahoma" panose="020B0604030504040204" pitchFamily="34" charset="0"/>
              </a:rPr>
              <a:t>Lợi ích của tài khoản định danh điện tử </a:t>
            </a:r>
            <a:endParaRPr lang="vi-VN" altLang="en-US" sz="2400">
              <a:solidFill>
                <a:srgbClr val="FF0000"/>
              </a:solidFill>
              <a:ea typeface="Tahoma" panose="020B0604030504040204" pitchFamily="34" charset="0"/>
              <a:cs typeface="Tahoma" panose="020B0604030504040204" pitchFamily="34" charset="0"/>
            </a:endParaRPr>
          </a:p>
        </p:txBody>
      </p:sp>
      <p:sp>
        <p:nvSpPr>
          <p:cNvPr id="7" name="Title 1">
            <a:extLst>
              <a:ext uri="{FF2B5EF4-FFF2-40B4-BE49-F238E27FC236}">
                <a16:creationId xmlns:a16="http://schemas.microsoft.com/office/drawing/2014/main" id="{50776142-0889-4D36-B911-8B613E10A426}"/>
              </a:ext>
            </a:extLst>
          </p:cNvPr>
          <p:cNvSpPr txBox="1">
            <a:spLocks/>
          </p:cNvSpPr>
          <p:nvPr/>
        </p:nvSpPr>
        <p:spPr bwMode="auto">
          <a:xfrm>
            <a:off x="759590" y="354179"/>
            <a:ext cx="7879374" cy="39881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93000"/>
              </a:lnSpc>
              <a:spcBef>
                <a:spcPct val="0"/>
              </a:spcBef>
              <a:spcAft>
                <a:spcPct val="0"/>
              </a:spcAft>
              <a:defRPr sz="2100" b="1">
                <a:solidFill>
                  <a:schemeClr val="tx2"/>
                </a:solidFill>
                <a:latin typeface="+mj-lt"/>
                <a:ea typeface="+mj-ea"/>
                <a:cs typeface="+mj-cs"/>
              </a:defRPr>
            </a:lvl1pPr>
            <a:lvl2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2pPr>
            <a:lvl3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3pPr>
            <a:lvl4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4pPr>
            <a:lvl5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5pPr>
            <a:lvl6pPr marL="457200" algn="l" rtl="0" fontAlgn="base">
              <a:lnSpc>
                <a:spcPct val="93000"/>
              </a:lnSpc>
              <a:spcBef>
                <a:spcPct val="0"/>
              </a:spcBef>
              <a:spcAft>
                <a:spcPct val="0"/>
              </a:spcAft>
              <a:defRPr sz="2100" b="1">
                <a:solidFill>
                  <a:schemeClr val="tx2"/>
                </a:solidFill>
                <a:latin typeface="Arial" charset="0"/>
              </a:defRPr>
            </a:lvl6pPr>
            <a:lvl7pPr marL="914400" algn="l" rtl="0" fontAlgn="base">
              <a:lnSpc>
                <a:spcPct val="93000"/>
              </a:lnSpc>
              <a:spcBef>
                <a:spcPct val="0"/>
              </a:spcBef>
              <a:spcAft>
                <a:spcPct val="0"/>
              </a:spcAft>
              <a:defRPr sz="2100" b="1">
                <a:solidFill>
                  <a:schemeClr val="tx2"/>
                </a:solidFill>
                <a:latin typeface="Arial" charset="0"/>
              </a:defRPr>
            </a:lvl7pPr>
            <a:lvl8pPr marL="1371600" algn="l" rtl="0" fontAlgn="base">
              <a:lnSpc>
                <a:spcPct val="93000"/>
              </a:lnSpc>
              <a:spcBef>
                <a:spcPct val="0"/>
              </a:spcBef>
              <a:spcAft>
                <a:spcPct val="0"/>
              </a:spcAft>
              <a:defRPr sz="2100" b="1">
                <a:solidFill>
                  <a:schemeClr val="tx2"/>
                </a:solidFill>
                <a:latin typeface="Arial" charset="0"/>
              </a:defRPr>
            </a:lvl8pPr>
            <a:lvl9pPr marL="1828800" algn="l" rtl="0" fontAlgn="base">
              <a:lnSpc>
                <a:spcPct val="93000"/>
              </a:lnSpc>
              <a:spcBef>
                <a:spcPct val="0"/>
              </a:spcBef>
              <a:spcAft>
                <a:spcPct val="0"/>
              </a:spcAft>
              <a:defRPr sz="2100" b="1">
                <a:solidFill>
                  <a:schemeClr val="tx2"/>
                </a:solidFill>
                <a:latin typeface="Arial" charset="0"/>
              </a:defRPr>
            </a:lvl9pPr>
          </a:lstStyle>
          <a:p>
            <a:pPr defTabSz="844083">
              <a:defRPr/>
            </a:pPr>
            <a:r>
              <a:rPr lang="en-US" sz="3200" kern="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rPr>
              <a:t>I. Tài khoản định danh điện tử</a:t>
            </a:r>
            <a:endParaRPr lang="en-US" sz="3200" kern="0" dirty="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Diagram 3"/>
          <p:cNvGraphicFramePr/>
          <p:nvPr>
            <p:extLst>
              <p:ext uri="{D42A27DB-BD31-4B8C-83A1-F6EECF244321}">
                <p14:modId xmlns:p14="http://schemas.microsoft.com/office/powerpoint/2010/main" val="1065518305"/>
              </p:ext>
            </p:extLst>
          </p:nvPr>
        </p:nvGraphicFramePr>
        <p:xfrm>
          <a:off x="1856976" y="1645481"/>
          <a:ext cx="8227060" cy="4570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93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 y="6293731"/>
            <a:ext cx="11530197" cy="349779"/>
          </a:xfrm>
          <a:prstGeom prst="rect">
            <a:avLst/>
          </a:pr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215900"/>
            <a:ext cx="11437350" cy="293817"/>
          </a:xfrm>
          <a:prstGeom prst="rect">
            <a:avLst/>
          </a:pr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50776142-0889-4D36-B911-8B613E10A426}"/>
              </a:ext>
            </a:extLst>
          </p:cNvPr>
          <p:cNvSpPr txBox="1">
            <a:spLocks/>
          </p:cNvSpPr>
          <p:nvPr/>
        </p:nvSpPr>
        <p:spPr bwMode="auto">
          <a:xfrm>
            <a:off x="759589" y="213298"/>
            <a:ext cx="11277735" cy="3955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93000"/>
              </a:lnSpc>
              <a:spcBef>
                <a:spcPct val="0"/>
              </a:spcBef>
              <a:spcAft>
                <a:spcPct val="0"/>
              </a:spcAft>
              <a:defRPr sz="2100" b="1">
                <a:solidFill>
                  <a:schemeClr val="tx2"/>
                </a:solidFill>
                <a:latin typeface="+mj-lt"/>
                <a:ea typeface="+mj-ea"/>
                <a:cs typeface="+mj-cs"/>
              </a:defRPr>
            </a:lvl1pPr>
            <a:lvl2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2pPr>
            <a:lvl3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3pPr>
            <a:lvl4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4pPr>
            <a:lvl5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5pPr>
            <a:lvl6pPr marL="457200" algn="l" rtl="0" fontAlgn="base">
              <a:lnSpc>
                <a:spcPct val="93000"/>
              </a:lnSpc>
              <a:spcBef>
                <a:spcPct val="0"/>
              </a:spcBef>
              <a:spcAft>
                <a:spcPct val="0"/>
              </a:spcAft>
              <a:defRPr sz="2100" b="1">
                <a:solidFill>
                  <a:schemeClr val="tx2"/>
                </a:solidFill>
                <a:latin typeface="Arial" charset="0"/>
              </a:defRPr>
            </a:lvl6pPr>
            <a:lvl7pPr marL="914400" algn="l" rtl="0" fontAlgn="base">
              <a:lnSpc>
                <a:spcPct val="93000"/>
              </a:lnSpc>
              <a:spcBef>
                <a:spcPct val="0"/>
              </a:spcBef>
              <a:spcAft>
                <a:spcPct val="0"/>
              </a:spcAft>
              <a:defRPr sz="2100" b="1">
                <a:solidFill>
                  <a:schemeClr val="tx2"/>
                </a:solidFill>
                <a:latin typeface="Arial" charset="0"/>
              </a:defRPr>
            </a:lvl7pPr>
            <a:lvl8pPr marL="1371600" algn="l" rtl="0" fontAlgn="base">
              <a:lnSpc>
                <a:spcPct val="93000"/>
              </a:lnSpc>
              <a:spcBef>
                <a:spcPct val="0"/>
              </a:spcBef>
              <a:spcAft>
                <a:spcPct val="0"/>
              </a:spcAft>
              <a:defRPr sz="2100" b="1">
                <a:solidFill>
                  <a:schemeClr val="tx2"/>
                </a:solidFill>
                <a:latin typeface="Arial" charset="0"/>
              </a:defRPr>
            </a:lvl8pPr>
            <a:lvl9pPr marL="1828800" algn="l" rtl="0" fontAlgn="base">
              <a:lnSpc>
                <a:spcPct val="93000"/>
              </a:lnSpc>
              <a:spcBef>
                <a:spcPct val="0"/>
              </a:spcBef>
              <a:spcAft>
                <a:spcPct val="0"/>
              </a:spcAft>
              <a:defRPr sz="2100" b="1">
                <a:solidFill>
                  <a:schemeClr val="tx2"/>
                </a:solidFill>
                <a:latin typeface="Arial" charset="0"/>
              </a:defRPr>
            </a:lvl9pPr>
          </a:lstStyle>
          <a:p>
            <a:pPr marL="474796" indent="-474796" defTabSz="879253">
              <a:buNone/>
              <a:defRPr/>
            </a:pPr>
            <a:r>
              <a:rPr lang="en-US" sz="3200" kern="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rPr>
              <a:t>II. Đăng ký </a:t>
            </a:r>
            <a:r>
              <a:rPr lang="vi-VN" sz="3200" kern="0">
                <a:solidFill>
                  <a:schemeClr val="accent1">
                    <a:lumMod val="60000"/>
                    <a:lumOff val="40000"/>
                  </a:schemeClr>
                </a:solidFill>
                <a:ea typeface="Tahoma" panose="020B0604030504040204" pitchFamily="34" charset="0"/>
                <a:cs typeface="Tahoma" panose="020B0604030504040204" pitchFamily="34" charset="0"/>
              </a:rPr>
              <a:t>tài khoản định danh điện t</a:t>
            </a:r>
            <a:r>
              <a:rPr lang="en-US" sz="3200" kern="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rPr>
              <a:t>ử mức 2</a:t>
            </a:r>
          </a:p>
        </p:txBody>
      </p:sp>
      <p:sp>
        <p:nvSpPr>
          <p:cNvPr id="14" name="TextBox 13"/>
          <p:cNvSpPr txBox="1"/>
          <p:nvPr/>
        </p:nvSpPr>
        <p:spPr>
          <a:xfrm>
            <a:off x="10825208" y="411054"/>
            <a:ext cx="9139244" cy="1200329"/>
          </a:xfrm>
          <a:prstGeom prst="rect">
            <a:avLst/>
          </a:prstGeom>
          <a:noFill/>
        </p:spPr>
        <p:txBody>
          <a:bodyPr wrap="square" rtlCol="0">
            <a:spAutoFit/>
          </a:bodyPr>
          <a:lstStyle/>
          <a:p>
            <a:r>
              <a:rPr lang="vi-VN" sz="2400">
                <a:solidFill>
                  <a:srgbClr val="052F61"/>
                </a:solidFill>
              </a:rPr>
              <a:t> </a:t>
            </a:r>
            <a:endParaRPr lang="en-US" sz="2400">
              <a:solidFill>
                <a:srgbClr val="052F61"/>
              </a:solidFill>
            </a:endParaRPr>
          </a:p>
          <a:p>
            <a:endParaRPr lang="en-US" sz="2400">
              <a:solidFill>
                <a:srgbClr val="052F61"/>
              </a:solidFill>
            </a:endParaRPr>
          </a:p>
          <a:p>
            <a:endParaRPr lang="en-US" sz="2400">
              <a:solidFill>
                <a:srgbClr val="052F61"/>
              </a:solidFill>
            </a:endParaRPr>
          </a:p>
        </p:txBody>
      </p:sp>
      <p:graphicFrame>
        <p:nvGraphicFramePr>
          <p:cNvPr id="8" name="Sơ đồ 24">
            <a:extLst>
              <a:ext uri="{FF2B5EF4-FFF2-40B4-BE49-F238E27FC236}">
                <a16:creationId xmlns:a16="http://schemas.microsoft.com/office/drawing/2014/main" id="{7DCE881B-32B4-4F8E-8ED5-D04489B315C2}"/>
              </a:ext>
            </a:extLst>
          </p:cNvPr>
          <p:cNvGraphicFramePr/>
          <p:nvPr>
            <p:extLst>
              <p:ext uri="{D42A27DB-BD31-4B8C-83A1-F6EECF244321}">
                <p14:modId xmlns:p14="http://schemas.microsoft.com/office/powerpoint/2010/main" val="2249887474"/>
              </p:ext>
            </p:extLst>
          </p:nvPr>
        </p:nvGraphicFramePr>
        <p:xfrm>
          <a:off x="662939" y="1070347"/>
          <a:ext cx="10449549" cy="4684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832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 y="6293731"/>
            <a:ext cx="11530197" cy="349779"/>
          </a:xfrm>
          <a:prstGeom prst="rect">
            <a:avLst/>
          </a:pr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215900"/>
            <a:ext cx="11437350" cy="293817"/>
          </a:xfrm>
          <a:prstGeom prst="rect">
            <a:avLst/>
          </a:pr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34">
            <a:extLst>
              <a:ext uri="{FF2B5EF4-FFF2-40B4-BE49-F238E27FC236}">
                <a16:creationId xmlns:a16="http://schemas.microsoft.com/office/drawing/2014/main" id="{49AB0206-3426-B0C2-2BF3-8966306F75A6}"/>
              </a:ext>
            </a:extLst>
          </p:cNvPr>
          <p:cNvSpPr>
            <a:spLocks noChangeArrowheads="1"/>
          </p:cNvSpPr>
          <p:nvPr/>
        </p:nvSpPr>
        <p:spPr bwMode="auto">
          <a:xfrm>
            <a:off x="759589" y="1497762"/>
            <a:ext cx="318388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474796" indent="-474796" defTabSz="879253">
              <a:buNone/>
              <a:defRPr/>
            </a:pPr>
            <a:r>
              <a:rPr lang="en-US" sz="2600" b="1" kern="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rPr>
              <a:t>Tải ứng dụng trên</a:t>
            </a:r>
          </a:p>
        </p:txBody>
      </p:sp>
      <p:sp>
        <p:nvSpPr>
          <p:cNvPr id="10" name="Title 1">
            <a:extLst>
              <a:ext uri="{FF2B5EF4-FFF2-40B4-BE49-F238E27FC236}">
                <a16:creationId xmlns:a16="http://schemas.microsoft.com/office/drawing/2014/main" id="{50776142-0889-4D36-B911-8B613E10A426}"/>
              </a:ext>
            </a:extLst>
          </p:cNvPr>
          <p:cNvSpPr txBox="1">
            <a:spLocks/>
          </p:cNvSpPr>
          <p:nvPr/>
        </p:nvSpPr>
        <p:spPr bwMode="auto">
          <a:xfrm>
            <a:off x="759589" y="213298"/>
            <a:ext cx="11277735" cy="3955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93000"/>
              </a:lnSpc>
              <a:spcBef>
                <a:spcPct val="0"/>
              </a:spcBef>
              <a:spcAft>
                <a:spcPct val="0"/>
              </a:spcAft>
              <a:defRPr sz="2100" b="1">
                <a:solidFill>
                  <a:schemeClr val="tx2"/>
                </a:solidFill>
                <a:latin typeface="+mj-lt"/>
                <a:ea typeface="+mj-ea"/>
                <a:cs typeface="+mj-cs"/>
              </a:defRPr>
            </a:lvl1pPr>
            <a:lvl2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2pPr>
            <a:lvl3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3pPr>
            <a:lvl4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4pPr>
            <a:lvl5pPr algn="l" rtl="0" eaLnBrk="0" fontAlgn="base" hangingPunct="0">
              <a:lnSpc>
                <a:spcPct val="93000"/>
              </a:lnSpc>
              <a:spcBef>
                <a:spcPct val="0"/>
              </a:spcBef>
              <a:spcAft>
                <a:spcPct val="0"/>
              </a:spcAft>
              <a:defRPr sz="2100" b="1">
                <a:solidFill>
                  <a:schemeClr val="tx2"/>
                </a:solidFill>
                <a:latin typeface="Cambria" panose="02040503050406030204" pitchFamily="18" charset="0"/>
              </a:defRPr>
            </a:lvl5pPr>
            <a:lvl6pPr marL="457200" algn="l" rtl="0" fontAlgn="base">
              <a:lnSpc>
                <a:spcPct val="93000"/>
              </a:lnSpc>
              <a:spcBef>
                <a:spcPct val="0"/>
              </a:spcBef>
              <a:spcAft>
                <a:spcPct val="0"/>
              </a:spcAft>
              <a:defRPr sz="2100" b="1">
                <a:solidFill>
                  <a:schemeClr val="tx2"/>
                </a:solidFill>
                <a:latin typeface="Arial" charset="0"/>
              </a:defRPr>
            </a:lvl6pPr>
            <a:lvl7pPr marL="914400" algn="l" rtl="0" fontAlgn="base">
              <a:lnSpc>
                <a:spcPct val="93000"/>
              </a:lnSpc>
              <a:spcBef>
                <a:spcPct val="0"/>
              </a:spcBef>
              <a:spcAft>
                <a:spcPct val="0"/>
              </a:spcAft>
              <a:defRPr sz="2100" b="1">
                <a:solidFill>
                  <a:schemeClr val="tx2"/>
                </a:solidFill>
                <a:latin typeface="Arial" charset="0"/>
              </a:defRPr>
            </a:lvl7pPr>
            <a:lvl8pPr marL="1371600" algn="l" rtl="0" fontAlgn="base">
              <a:lnSpc>
                <a:spcPct val="93000"/>
              </a:lnSpc>
              <a:spcBef>
                <a:spcPct val="0"/>
              </a:spcBef>
              <a:spcAft>
                <a:spcPct val="0"/>
              </a:spcAft>
              <a:defRPr sz="2100" b="1">
                <a:solidFill>
                  <a:schemeClr val="tx2"/>
                </a:solidFill>
                <a:latin typeface="Arial" charset="0"/>
              </a:defRPr>
            </a:lvl8pPr>
            <a:lvl9pPr marL="1828800" algn="l" rtl="0" fontAlgn="base">
              <a:lnSpc>
                <a:spcPct val="93000"/>
              </a:lnSpc>
              <a:spcBef>
                <a:spcPct val="0"/>
              </a:spcBef>
              <a:spcAft>
                <a:spcPct val="0"/>
              </a:spcAft>
              <a:defRPr sz="2100" b="1">
                <a:solidFill>
                  <a:schemeClr val="tx2"/>
                </a:solidFill>
                <a:latin typeface="Arial" charset="0"/>
              </a:defRPr>
            </a:lvl9pPr>
          </a:lstStyle>
          <a:p>
            <a:pPr marL="474796" indent="-474796" defTabSz="879253">
              <a:buNone/>
              <a:defRPr/>
            </a:pPr>
            <a:r>
              <a:rPr lang="en-US" sz="3200" kern="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rPr>
              <a:t>III. Kích hoạt </a:t>
            </a:r>
            <a:r>
              <a:rPr lang="vi-VN" sz="3200" kern="0">
                <a:solidFill>
                  <a:schemeClr val="accent1">
                    <a:lumMod val="60000"/>
                    <a:lumOff val="40000"/>
                  </a:schemeClr>
                </a:solidFill>
                <a:ea typeface="Tahoma" panose="020B0604030504040204" pitchFamily="34" charset="0"/>
                <a:cs typeface="Tahoma" panose="020B0604030504040204" pitchFamily="34" charset="0"/>
              </a:rPr>
              <a:t>tài khoản định danh điện t</a:t>
            </a:r>
            <a:r>
              <a:rPr lang="en-US" sz="3200" kern="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rPr>
              <a:t>ử</a:t>
            </a:r>
          </a:p>
        </p:txBody>
      </p:sp>
      <p:pic>
        <p:nvPicPr>
          <p:cNvPr id="2" name="Picture 1"/>
          <p:cNvPicPr>
            <a:picLocks noChangeAspect="1"/>
          </p:cNvPicPr>
          <p:nvPr/>
        </p:nvPicPr>
        <p:blipFill>
          <a:blip r:embed="rId3"/>
          <a:stretch>
            <a:fillRect/>
          </a:stretch>
        </p:blipFill>
        <p:spPr>
          <a:xfrm>
            <a:off x="5402966" y="2049838"/>
            <a:ext cx="3118962" cy="2990921"/>
          </a:xfrm>
          <a:prstGeom prst="rect">
            <a:avLst/>
          </a:prstGeom>
        </p:spPr>
      </p:pic>
      <p:pic>
        <p:nvPicPr>
          <p:cNvPr id="2050" name="Picture 2" descr="Tăng cường thực hiện đăng ký tài khoản định danh và xác thực điện tử, làm  thủ tục cấp căn cước công dân - Báo Đồng Khởi On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5195" y="1990206"/>
            <a:ext cx="3039606" cy="32123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stretch>
            <a:fillRect/>
          </a:stretch>
        </p:blipFill>
        <p:spPr>
          <a:xfrm>
            <a:off x="535915" y="2090129"/>
            <a:ext cx="1713840" cy="581550"/>
          </a:xfrm>
          <a:prstGeom prst="rect">
            <a:avLst/>
          </a:prstGeom>
        </p:spPr>
      </p:pic>
      <p:pic>
        <p:nvPicPr>
          <p:cNvPr id="14" name="Picture 13"/>
          <p:cNvPicPr>
            <a:picLocks noChangeAspect="1"/>
          </p:cNvPicPr>
          <p:nvPr/>
        </p:nvPicPr>
        <p:blipFill>
          <a:blip r:embed="rId6"/>
          <a:stretch>
            <a:fillRect/>
          </a:stretch>
        </p:blipFill>
        <p:spPr>
          <a:xfrm>
            <a:off x="2973508" y="2049838"/>
            <a:ext cx="1785732" cy="659162"/>
          </a:xfrm>
          <a:prstGeom prst="rect">
            <a:avLst/>
          </a:prstGeom>
        </p:spPr>
      </p:pic>
      <p:pic>
        <p:nvPicPr>
          <p:cNvPr id="15" name="Picture 14"/>
          <p:cNvPicPr>
            <a:picLocks noChangeAspect="1"/>
          </p:cNvPicPr>
          <p:nvPr/>
        </p:nvPicPr>
        <p:blipFill>
          <a:blip r:embed="rId7"/>
          <a:stretch>
            <a:fillRect/>
          </a:stretch>
        </p:blipFill>
        <p:spPr>
          <a:xfrm>
            <a:off x="204951" y="2768634"/>
            <a:ext cx="2375768" cy="2324121"/>
          </a:xfrm>
          <a:prstGeom prst="rect">
            <a:avLst/>
          </a:prstGeom>
        </p:spPr>
      </p:pic>
      <p:pic>
        <p:nvPicPr>
          <p:cNvPr id="16" name="Picture 15"/>
          <p:cNvPicPr>
            <a:picLocks noChangeAspect="1"/>
          </p:cNvPicPr>
          <p:nvPr/>
        </p:nvPicPr>
        <p:blipFill>
          <a:blip r:embed="rId8"/>
          <a:stretch>
            <a:fillRect/>
          </a:stretch>
        </p:blipFill>
        <p:spPr>
          <a:xfrm>
            <a:off x="2717879" y="2833436"/>
            <a:ext cx="2268353" cy="2204455"/>
          </a:xfrm>
          <a:prstGeom prst="rect">
            <a:avLst/>
          </a:prstGeom>
        </p:spPr>
      </p:pic>
    </p:spTree>
    <p:extLst>
      <p:ext uri="{BB962C8B-B14F-4D97-AF65-F5344CB8AC3E}">
        <p14:creationId xmlns:p14="http://schemas.microsoft.com/office/powerpoint/2010/main" val="205501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8275</TotalTime>
  <Words>732</Words>
  <Application>Microsoft Office PowerPoint</Application>
  <PresentationFormat>Widescreen</PresentationFormat>
  <Paragraphs>73</Paragraphs>
  <Slides>18</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Century Gothic</vt:lpstr>
      <vt:lpstr>Roboto</vt:lpstr>
      <vt:lpstr>Tahoma</vt:lpstr>
      <vt:lpstr>Times New Roman</vt:lpstr>
      <vt:lpstr>Wingdings</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hoang</dc:creator>
  <dc:description>9Slide.vn</dc:description>
  <cp:lastModifiedBy>Hàn Lập</cp:lastModifiedBy>
  <cp:revision>469</cp:revision>
  <dcterms:created xsi:type="dcterms:W3CDTF">2020-12-22T22:23:05Z</dcterms:created>
  <dcterms:modified xsi:type="dcterms:W3CDTF">2023-04-20T02:21:10Z</dcterms:modified>
  <cp:category>9Slide.vn</cp:category>
</cp:coreProperties>
</file>